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3" r:id="rId2"/>
  </p:sldMasterIdLst>
  <p:notesMasterIdLst>
    <p:notesMasterId r:id="rId28"/>
  </p:notesMasterIdLst>
  <p:sldIdLst>
    <p:sldId id="288" r:id="rId3"/>
    <p:sldId id="267" r:id="rId4"/>
    <p:sldId id="282" r:id="rId5"/>
    <p:sldId id="268" r:id="rId6"/>
    <p:sldId id="269" r:id="rId7"/>
    <p:sldId id="266" r:id="rId8"/>
    <p:sldId id="270" r:id="rId9"/>
    <p:sldId id="272" r:id="rId10"/>
    <p:sldId id="273" r:id="rId11"/>
    <p:sldId id="274" r:id="rId12"/>
    <p:sldId id="289" r:id="rId13"/>
    <p:sldId id="275" r:id="rId14"/>
    <p:sldId id="283" r:id="rId15"/>
    <p:sldId id="290" r:id="rId16"/>
    <p:sldId id="291" r:id="rId17"/>
    <p:sldId id="277" r:id="rId18"/>
    <p:sldId id="279" r:id="rId19"/>
    <p:sldId id="280" r:id="rId20"/>
    <p:sldId id="278" r:id="rId21"/>
    <p:sldId id="276" r:id="rId22"/>
    <p:sldId id="287" r:id="rId23"/>
    <p:sldId id="286" r:id="rId24"/>
    <p:sldId id="285" r:id="rId25"/>
    <p:sldId id="284" r:id="rId26"/>
    <p:sldId id="281" r:id="rId27"/>
  </p:sldIdLst>
  <p:sldSz cx="12192000" cy="6858000"/>
  <p:notesSz cx="6858000" cy="9144000"/>
  <p:defaultText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1" d="100"/>
          <a:sy n="101" d="100"/>
        </p:scale>
        <p:origin x="80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643D63-D2D5-4A60-9E73-357389A2FBC4}"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2CF0D9A1-1DD0-4C1D-A5EF-B5E84B0BF7F4}">
      <dgm:prSet phldrT="[Text]"/>
      <dgm:spPr/>
      <dgm:t>
        <a:bodyPr/>
        <a:lstStyle/>
        <a:p>
          <a:r>
            <a:rPr lang="en-US" cap="small" baseline="0" dirty="0">
              <a:solidFill>
                <a:schemeClr val="tx1"/>
              </a:solidFill>
            </a:rPr>
            <a:t>1979 </a:t>
          </a:r>
          <a:r>
            <a:rPr lang="en-US" cap="small" baseline="0" dirty="0" err="1">
              <a:solidFill>
                <a:schemeClr val="tx1"/>
              </a:solidFill>
            </a:rPr>
            <a:t>chroot</a:t>
          </a:r>
          <a:r>
            <a:rPr lang="en-US" cap="small" baseline="0" dirty="0">
              <a:solidFill>
                <a:schemeClr val="tx1"/>
              </a:solidFill>
            </a:rPr>
            <a:t> Unix V7</a:t>
          </a:r>
        </a:p>
      </dgm:t>
    </dgm:pt>
    <dgm:pt modelId="{99551C4C-7815-4C07-87F0-3554E82C86D8}" type="parTrans" cxnId="{183A59FC-6E3C-43E8-818F-AADF20ED5DCB}">
      <dgm:prSet/>
      <dgm:spPr/>
      <dgm:t>
        <a:bodyPr/>
        <a:lstStyle/>
        <a:p>
          <a:endParaRPr lang="en-US" cap="small" baseline="0">
            <a:solidFill>
              <a:schemeClr val="tx1"/>
            </a:solidFill>
          </a:endParaRPr>
        </a:p>
      </dgm:t>
    </dgm:pt>
    <dgm:pt modelId="{D7EE6578-BA14-44F6-80FE-3CE180D3C474}" type="sibTrans" cxnId="{183A59FC-6E3C-43E8-818F-AADF20ED5DCB}">
      <dgm:prSet/>
      <dgm:spPr/>
      <dgm:t>
        <a:bodyPr/>
        <a:lstStyle/>
        <a:p>
          <a:endParaRPr lang="en-US" cap="small" baseline="0">
            <a:solidFill>
              <a:schemeClr val="tx1"/>
            </a:solidFill>
          </a:endParaRPr>
        </a:p>
      </dgm:t>
    </dgm:pt>
    <dgm:pt modelId="{3C5E943B-ED41-4C7E-82FB-0F4FB29EE574}">
      <dgm:prSet phldrT="[Text]"/>
      <dgm:spPr/>
      <dgm:t>
        <a:bodyPr/>
        <a:lstStyle/>
        <a:p>
          <a:r>
            <a:rPr lang="en-US" cap="small" baseline="0" dirty="0">
              <a:solidFill>
                <a:schemeClr val="tx1"/>
              </a:solidFill>
            </a:rPr>
            <a:t>2000 BSD Jails &amp; Solaris Zones</a:t>
          </a:r>
        </a:p>
      </dgm:t>
    </dgm:pt>
    <dgm:pt modelId="{9D1C4DA3-816B-43F5-9C06-C06F546D2200}" type="parTrans" cxnId="{E5818AB3-B1A1-4210-9071-1A53B6632D20}">
      <dgm:prSet/>
      <dgm:spPr/>
      <dgm:t>
        <a:bodyPr/>
        <a:lstStyle/>
        <a:p>
          <a:endParaRPr lang="en-US" cap="small" baseline="0">
            <a:solidFill>
              <a:schemeClr val="tx1"/>
            </a:solidFill>
          </a:endParaRPr>
        </a:p>
      </dgm:t>
    </dgm:pt>
    <dgm:pt modelId="{7F99AAE4-A625-4EFA-B742-7B0E5E9D157E}" type="sibTrans" cxnId="{E5818AB3-B1A1-4210-9071-1A53B6632D20}">
      <dgm:prSet/>
      <dgm:spPr/>
      <dgm:t>
        <a:bodyPr/>
        <a:lstStyle/>
        <a:p>
          <a:endParaRPr lang="en-US" cap="small" baseline="0">
            <a:solidFill>
              <a:schemeClr val="tx1"/>
            </a:solidFill>
          </a:endParaRPr>
        </a:p>
      </dgm:t>
    </dgm:pt>
    <dgm:pt modelId="{48D2C532-FD93-4817-8EF5-13A4755207B6}">
      <dgm:prSet phldrT="[Text]"/>
      <dgm:spPr/>
      <dgm:t>
        <a:bodyPr/>
        <a:lstStyle/>
        <a:p>
          <a:r>
            <a:rPr lang="en-US" cap="small" baseline="0" dirty="0">
              <a:solidFill>
                <a:schemeClr val="tx1"/>
              </a:solidFill>
            </a:rPr>
            <a:t>2008 LXC</a:t>
          </a:r>
        </a:p>
      </dgm:t>
    </dgm:pt>
    <dgm:pt modelId="{EF28BEF0-C535-4483-BEE1-67637879FCE9}" type="parTrans" cxnId="{3D5E4285-35AA-4C50-9A83-701C99C18191}">
      <dgm:prSet/>
      <dgm:spPr/>
      <dgm:t>
        <a:bodyPr/>
        <a:lstStyle/>
        <a:p>
          <a:endParaRPr lang="en-US" cap="small" baseline="0">
            <a:solidFill>
              <a:schemeClr val="tx1"/>
            </a:solidFill>
          </a:endParaRPr>
        </a:p>
      </dgm:t>
    </dgm:pt>
    <dgm:pt modelId="{90461602-A689-4566-92F1-6FE80A27DAA0}" type="sibTrans" cxnId="{3D5E4285-35AA-4C50-9A83-701C99C18191}">
      <dgm:prSet/>
      <dgm:spPr/>
      <dgm:t>
        <a:bodyPr/>
        <a:lstStyle/>
        <a:p>
          <a:endParaRPr lang="en-US" cap="small" baseline="0">
            <a:solidFill>
              <a:schemeClr val="tx1"/>
            </a:solidFill>
          </a:endParaRPr>
        </a:p>
      </dgm:t>
    </dgm:pt>
    <dgm:pt modelId="{6EF501E2-4C12-4F5E-8AA8-86CBBFB12D88}">
      <dgm:prSet phldrT="[Text]"/>
      <dgm:spPr/>
      <dgm:t>
        <a:bodyPr/>
        <a:lstStyle/>
        <a:p>
          <a:r>
            <a:rPr lang="en-US" cap="small" baseline="0" dirty="0">
              <a:solidFill>
                <a:schemeClr val="tx1"/>
              </a:solidFill>
            </a:rPr>
            <a:t>2006 Process Containers</a:t>
          </a:r>
        </a:p>
      </dgm:t>
    </dgm:pt>
    <dgm:pt modelId="{1C37C449-27E3-4E4C-9B80-3E6C705C0FF1}" type="parTrans" cxnId="{87F6821E-E722-4DEE-B73B-E6297D8DE05D}">
      <dgm:prSet/>
      <dgm:spPr/>
      <dgm:t>
        <a:bodyPr/>
        <a:lstStyle/>
        <a:p>
          <a:endParaRPr lang="en-US" cap="small" baseline="0">
            <a:solidFill>
              <a:schemeClr val="tx1"/>
            </a:solidFill>
          </a:endParaRPr>
        </a:p>
      </dgm:t>
    </dgm:pt>
    <dgm:pt modelId="{BCB954B9-BB4D-41E2-A14D-2DBA1919ECCF}" type="sibTrans" cxnId="{87F6821E-E722-4DEE-B73B-E6297D8DE05D}">
      <dgm:prSet/>
      <dgm:spPr/>
      <dgm:t>
        <a:bodyPr/>
        <a:lstStyle/>
        <a:p>
          <a:endParaRPr lang="en-US" cap="small" baseline="0">
            <a:solidFill>
              <a:schemeClr val="tx1"/>
            </a:solidFill>
          </a:endParaRPr>
        </a:p>
      </dgm:t>
    </dgm:pt>
    <dgm:pt modelId="{2E665BB6-6D75-4B60-9676-7D49CE9BF065}">
      <dgm:prSet phldrT="[Text]"/>
      <dgm:spPr/>
      <dgm:t>
        <a:bodyPr/>
        <a:lstStyle/>
        <a:p>
          <a:r>
            <a:rPr lang="en-US" cap="small" baseline="0" dirty="0">
              <a:solidFill>
                <a:schemeClr val="tx1"/>
              </a:solidFill>
            </a:rPr>
            <a:t>2013 Docker</a:t>
          </a:r>
        </a:p>
      </dgm:t>
    </dgm:pt>
    <dgm:pt modelId="{E1AD8B71-C9CD-4271-A863-937EF84BD63C}" type="parTrans" cxnId="{F703CD9C-A9FC-4528-8CE4-3377DC43135F}">
      <dgm:prSet/>
      <dgm:spPr/>
      <dgm:t>
        <a:bodyPr/>
        <a:lstStyle/>
        <a:p>
          <a:endParaRPr lang="en-US" cap="small" baseline="0">
            <a:solidFill>
              <a:schemeClr val="tx1"/>
            </a:solidFill>
          </a:endParaRPr>
        </a:p>
      </dgm:t>
    </dgm:pt>
    <dgm:pt modelId="{17EA3FFF-D10B-4378-B480-5B56EBADBC73}" type="sibTrans" cxnId="{F703CD9C-A9FC-4528-8CE4-3377DC43135F}">
      <dgm:prSet/>
      <dgm:spPr/>
      <dgm:t>
        <a:bodyPr/>
        <a:lstStyle/>
        <a:p>
          <a:endParaRPr lang="en-US" cap="small" baseline="0">
            <a:solidFill>
              <a:schemeClr val="tx1"/>
            </a:solidFill>
          </a:endParaRPr>
        </a:p>
      </dgm:t>
    </dgm:pt>
    <dgm:pt modelId="{DD78555F-4342-4093-B6EE-C25B70F714EB}">
      <dgm:prSet phldrT="[Text]"/>
      <dgm:spPr/>
      <dgm:t>
        <a:bodyPr/>
        <a:lstStyle/>
        <a:p>
          <a:r>
            <a:rPr lang="en-US" cap="small" baseline="0" dirty="0">
              <a:solidFill>
                <a:schemeClr val="tx1"/>
              </a:solidFill>
            </a:rPr>
            <a:t>2016 Rocket v1</a:t>
          </a:r>
        </a:p>
      </dgm:t>
    </dgm:pt>
    <dgm:pt modelId="{C688B401-B269-4068-BBF7-4305DCF79447}" type="parTrans" cxnId="{C5938C10-5F93-499D-BB71-D282CB385AB4}">
      <dgm:prSet/>
      <dgm:spPr/>
      <dgm:t>
        <a:bodyPr/>
        <a:lstStyle/>
        <a:p>
          <a:endParaRPr lang="en-US" cap="small" baseline="0">
            <a:solidFill>
              <a:schemeClr val="tx1"/>
            </a:solidFill>
          </a:endParaRPr>
        </a:p>
      </dgm:t>
    </dgm:pt>
    <dgm:pt modelId="{A599BF8E-8176-4ABF-A09C-CA01FF5DB5B3}" type="sibTrans" cxnId="{C5938C10-5F93-499D-BB71-D282CB385AB4}">
      <dgm:prSet/>
      <dgm:spPr/>
      <dgm:t>
        <a:bodyPr/>
        <a:lstStyle/>
        <a:p>
          <a:endParaRPr lang="en-US" cap="small" baseline="0">
            <a:solidFill>
              <a:schemeClr val="tx1"/>
            </a:solidFill>
          </a:endParaRPr>
        </a:p>
      </dgm:t>
    </dgm:pt>
    <dgm:pt modelId="{26EF0B9F-8778-4DF8-B99B-474680B1EF97}">
      <dgm:prSet phldrT="[Text]"/>
      <dgm:spPr/>
      <dgm:t>
        <a:bodyPr/>
        <a:lstStyle/>
        <a:p>
          <a:r>
            <a:rPr lang="en-US" cap="small" baseline="0" dirty="0">
              <a:solidFill>
                <a:schemeClr val="tx1"/>
              </a:solidFill>
            </a:rPr>
            <a:t>2016 Windows / Hyper-V Containers &amp; Docker for Windows &amp; Mac</a:t>
          </a:r>
        </a:p>
      </dgm:t>
    </dgm:pt>
    <dgm:pt modelId="{3C8A4125-0F8C-4873-B410-F8EC51A402D7}" type="parTrans" cxnId="{6B018C56-540A-4B7B-B937-80CAB44B7960}">
      <dgm:prSet/>
      <dgm:spPr/>
      <dgm:t>
        <a:bodyPr/>
        <a:lstStyle/>
        <a:p>
          <a:endParaRPr lang="en-US" cap="small" baseline="0">
            <a:solidFill>
              <a:schemeClr val="tx1"/>
            </a:solidFill>
          </a:endParaRPr>
        </a:p>
      </dgm:t>
    </dgm:pt>
    <dgm:pt modelId="{14B0BAD3-7173-4C99-B234-BF0964334E56}" type="sibTrans" cxnId="{6B018C56-540A-4B7B-B937-80CAB44B7960}">
      <dgm:prSet/>
      <dgm:spPr/>
      <dgm:t>
        <a:bodyPr/>
        <a:lstStyle/>
        <a:p>
          <a:endParaRPr lang="en-US" cap="small" baseline="0">
            <a:solidFill>
              <a:schemeClr val="tx1"/>
            </a:solidFill>
          </a:endParaRPr>
        </a:p>
      </dgm:t>
    </dgm:pt>
    <dgm:pt modelId="{9771DA34-5E79-451D-8F3A-C3D0349AC2A9}">
      <dgm:prSet phldrT="[Text]"/>
      <dgm:spPr/>
      <dgm:t>
        <a:bodyPr/>
        <a:lstStyle/>
        <a:p>
          <a:r>
            <a:rPr lang="en-US" cap="small" baseline="0" dirty="0">
              <a:solidFill>
                <a:schemeClr val="tx1"/>
              </a:solidFill>
            </a:rPr>
            <a:t>2015 Azure Containers</a:t>
          </a:r>
        </a:p>
      </dgm:t>
    </dgm:pt>
    <dgm:pt modelId="{7359FA95-B3DB-4D95-8CBA-DB75BC069321}" type="parTrans" cxnId="{FD08CF5E-BA9C-40AA-9CC6-69F2C881B420}">
      <dgm:prSet/>
      <dgm:spPr/>
      <dgm:t>
        <a:bodyPr/>
        <a:lstStyle/>
        <a:p>
          <a:endParaRPr lang="en-US" cap="small" baseline="0">
            <a:solidFill>
              <a:schemeClr val="tx1"/>
            </a:solidFill>
          </a:endParaRPr>
        </a:p>
      </dgm:t>
    </dgm:pt>
    <dgm:pt modelId="{6B99F88E-46D2-437B-ABEC-337E74A43C58}" type="sibTrans" cxnId="{FD08CF5E-BA9C-40AA-9CC6-69F2C881B420}">
      <dgm:prSet/>
      <dgm:spPr/>
      <dgm:t>
        <a:bodyPr/>
        <a:lstStyle/>
        <a:p>
          <a:endParaRPr lang="en-US" cap="small" baseline="0">
            <a:solidFill>
              <a:schemeClr val="tx1"/>
            </a:solidFill>
          </a:endParaRPr>
        </a:p>
      </dgm:t>
    </dgm:pt>
    <dgm:pt modelId="{8A7F7F33-6BB7-45DD-9D3D-5E18B3FF34E9}" type="pres">
      <dgm:prSet presAssocID="{8D643D63-D2D5-4A60-9E73-357389A2FBC4}" presName="Name0" presStyleCnt="0">
        <dgm:presLayoutVars>
          <dgm:dir/>
          <dgm:resizeHandles val="exact"/>
        </dgm:presLayoutVars>
      </dgm:prSet>
      <dgm:spPr/>
      <dgm:t>
        <a:bodyPr/>
        <a:lstStyle/>
        <a:p>
          <a:endParaRPr lang="en-US"/>
        </a:p>
      </dgm:t>
    </dgm:pt>
    <dgm:pt modelId="{04962ACE-D508-43A2-A31A-A2FB7EE9B484}" type="pres">
      <dgm:prSet presAssocID="{8D643D63-D2D5-4A60-9E73-357389A2FBC4}" presName="arrow" presStyleLbl="bgShp" presStyleIdx="0" presStyleCnt="1"/>
      <dgm:spPr/>
    </dgm:pt>
    <dgm:pt modelId="{34EA6281-045C-4D49-BF04-DFA73715ECCD}" type="pres">
      <dgm:prSet presAssocID="{8D643D63-D2D5-4A60-9E73-357389A2FBC4}" presName="points" presStyleCnt="0"/>
      <dgm:spPr/>
    </dgm:pt>
    <dgm:pt modelId="{E331C933-FEF3-4C77-9CBD-CDE457829A3A}" type="pres">
      <dgm:prSet presAssocID="{2CF0D9A1-1DD0-4C1D-A5EF-B5E84B0BF7F4}" presName="compositeA" presStyleCnt="0"/>
      <dgm:spPr/>
    </dgm:pt>
    <dgm:pt modelId="{24A42600-4C49-44B8-AC73-F94AF4E9C06D}" type="pres">
      <dgm:prSet presAssocID="{2CF0D9A1-1DD0-4C1D-A5EF-B5E84B0BF7F4}" presName="textA" presStyleLbl="revTx" presStyleIdx="0" presStyleCnt="8">
        <dgm:presLayoutVars>
          <dgm:bulletEnabled val="1"/>
        </dgm:presLayoutVars>
      </dgm:prSet>
      <dgm:spPr/>
      <dgm:t>
        <a:bodyPr/>
        <a:lstStyle/>
        <a:p>
          <a:endParaRPr lang="en-US"/>
        </a:p>
      </dgm:t>
    </dgm:pt>
    <dgm:pt modelId="{B40BB133-576F-44B7-857A-72AE046DA773}" type="pres">
      <dgm:prSet presAssocID="{2CF0D9A1-1DD0-4C1D-A5EF-B5E84B0BF7F4}" presName="circleA" presStyleLbl="node1" presStyleIdx="0" presStyleCnt="8"/>
      <dgm:spPr/>
    </dgm:pt>
    <dgm:pt modelId="{63848F0A-0B32-4F11-A3E8-FAC88F6996CC}" type="pres">
      <dgm:prSet presAssocID="{2CF0D9A1-1DD0-4C1D-A5EF-B5E84B0BF7F4}" presName="spaceA" presStyleCnt="0"/>
      <dgm:spPr/>
    </dgm:pt>
    <dgm:pt modelId="{30D42B56-3128-4CAE-BECC-95C4B5F9F989}" type="pres">
      <dgm:prSet presAssocID="{D7EE6578-BA14-44F6-80FE-3CE180D3C474}" presName="space" presStyleCnt="0"/>
      <dgm:spPr/>
    </dgm:pt>
    <dgm:pt modelId="{8B97B183-CCCA-4605-BD73-99560CA6FE7E}" type="pres">
      <dgm:prSet presAssocID="{3C5E943B-ED41-4C7E-82FB-0F4FB29EE574}" presName="compositeB" presStyleCnt="0"/>
      <dgm:spPr/>
    </dgm:pt>
    <dgm:pt modelId="{7F5E979D-F78C-45DA-A0EA-CAF4B5D6513A}" type="pres">
      <dgm:prSet presAssocID="{3C5E943B-ED41-4C7E-82FB-0F4FB29EE574}" presName="textB" presStyleLbl="revTx" presStyleIdx="1" presStyleCnt="8">
        <dgm:presLayoutVars>
          <dgm:bulletEnabled val="1"/>
        </dgm:presLayoutVars>
      </dgm:prSet>
      <dgm:spPr/>
      <dgm:t>
        <a:bodyPr/>
        <a:lstStyle/>
        <a:p>
          <a:endParaRPr lang="en-US"/>
        </a:p>
      </dgm:t>
    </dgm:pt>
    <dgm:pt modelId="{FC0584E1-8416-4443-A0AA-CE1CF23B3633}" type="pres">
      <dgm:prSet presAssocID="{3C5E943B-ED41-4C7E-82FB-0F4FB29EE574}" presName="circleB" presStyleLbl="node1" presStyleIdx="1" presStyleCnt="8"/>
      <dgm:spPr/>
    </dgm:pt>
    <dgm:pt modelId="{B4A5968D-30E4-4F9D-A567-3FF2EA110EE3}" type="pres">
      <dgm:prSet presAssocID="{3C5E943B-ED41-4C7E-82FB-0F4FB29EE574}" presName="spaceB" presStyleCnt="0"/>
      <dgm:spPr/>
    </dgm:pt>
    <dgm:pt modelId="{87106D68-4311-4340-8AC8-8DE2AB1BADA3}" type="pres">
      <dgm:prSet presAssocID="{7F99AAE4-A625-4EFA-B742-7B0E5E9D157E}" presName="space" presStyleCnt="0"/>
      <dgm:spPr/>
    </dgm:pt>
    <dgm:pt modelId="{7C95171D-34C1-4DBB-86F6-7DBFBE9F0D4C}" type="pres">
      <dgm:prSet presAssocID="{6EF501E2-4C12-4F5E-8AA8-86CBBFB12D88}" presName="compositeA" presStyleCnt="0"/>
      <dgm:spPr/>
    </dgm:pt>
    <dgm:pt modelId="{5F4E8B81-1548-466D-811C-A03F7DBDE25E}" type="pres">
      <dgm:prSet presAssocID="{6EF501E2-4C12-4F5E-8AA8-86CBBFB12D88}" presName="textA" presStyleLbl="revTx" presStyleIdx="2" presStyleCnt="8">
        <dgm:presLayoutVars>
          <dgm:bulletEnabled val="1"/>
        </dgm:presLayoutVars>
      </dgm:prSet>
      <dgm:spPr/>
      <dgm:t>
        <a:bodyPr/>
        <a:lstStyle/>
        <a:p>
          <a:endParaRPr lang="en-US"/>
        </a:p>
      </dgm:t>
    </dgm:pt>
    <dgm:pt modelId="{F17B9622-A17D-4EA1-9883-3FF0C0E6F8ED}" type="pres">
      <dgm:prSet presAssocID="{6EF501E2-4C12-4F5E-8AA8-86CBBFB12D88}" presName="circleA" presStyleLbl="node1" presStyleIdx="2" presStyleCnt="8"/>
      <dgm:spPr/>
    </dgm:pt>
    <dgm:pt modelId="{39C819D4-324E-4F5A-80C9-70EE170260DF}" type="pres">
      <dgm:prSet presAssocID="{6EF501E2-4C12-4F5E-8AA8-86CBBFB12D88}" presName="spaceA" presStyleCnt="0"/>
      <dgm:spPr/>
    </dgm:pt>
    <dgm:pt modelId="{C505C0AD-4AFE-4B21-AAC3-BF361CBC99D2}" type="pres">
      <dgm:prSet presAssocID="{BCB954B9-BB4D-41E2-A14D-2DBA1919ECCF}" presName="space" presStyleCnt="0"/>
      <dgm:spPr/>
    </dgm:pt>
    <dgm:pt modelId="{F62CAC93-3505-42A3-862F-DB8871DA80BD}" type="pres">
      <dgm:prSet presAssocID="{48D2C532-FD93-4817-8EF5-13A4755207B6}" presName="compositeB" presStyleCnt="0"/>
      <dgm:spPr/>
    </dgm:pt>
    <dgm:pt modelId="{513147E3-ACCA-4F7F-B749-6052E3DAFE6F}" type="pres">
      <dgm:prSet presAssocID="{48D2C532-FD93-4817-8EF5-13A4755207B6}" presName="textB" presStyleLbl="revTx" presStyleIdx="3" presStyleCnt="8">
        <dgm:presLayoutVars>
          <dgm:bulletEnabled val="1"/>
        </dgm:presLayoutVars>
      </dgm:prSet>
      <dgm:spPr/>
      <dgm:t>
        <a:bodyPr/>
        <a:lstStyle/>
        <a:p>
          <a:endParaRPr lang="en-US"/>
        </a:p>
      </dgm:t>
    </dgm:pt>
    <dgm:pt modelId="{91FDF1DE-5D84-4751-A654-3D9284AFA071}" type="pres">
      <dgm:prSet presAssocID="{48D2C532-FD93-4817-8EF5-13A4755207B6}" presName="circleB" presStyleLbl="node1" presStyleIdx="3" presStyleCnt="8"/>
      <dgm:spPr/>
    </dgm:pt>
    <dgm:pt modelId="{97372616-2E61-4AB1-8E86-F968EB925DA8}" type="pres">
      <dgm:prSet presAssocID="{48D2C532-FD93-4817-8EF5-13A4755207B6}" presName="spaceB" presStyleCnt="0"/>
      <dgm:spPr/>
    </dgm:pt>
    <dgm:pt modelId="{4ED3B55D-BA44-4B3B-909F-260AECF42ED4}" type="pres">
      <dgm:prSet presAssocID="{90461602-A689-4566-92F1-6FE80A27DAA0}" presName="space" presStyleCnt="0"/>
      <dgm:spPr/>
    </dgm:pt>
    <dgm:pt modelId="{DB632EBB-108F-4AFB-941C-E59C6C623C41}" type="pres">
      <dgm:prSet presAssocID="{2E665BB6-6D75-4B60-9676-7D49CE9BF065}" presName="compositeA" presStyleCnt="0"/>
      <dgm:spPr/>
    </dgm:pt>
    <dgm:pt modelId="{4640964C-CFC0-46D2-91E8-690053CFE966}" type="pres">
      <dgm:prSet presAssocID="{2E665BB6-6D75-4B60-9676-7D49CE9BF065}" presName="textA" presStyleLbl="revTx" presStyleIdx="4" presStyleCnt="8">
        <dgm:presLayoutVars>
          <dgm:bulletEnabled val="1"/>
        </dgm:presLayoutVars>
      </dgm:prSet>
      <dgm:spPr/>
      <dgm:t>
        <a:bodyPr/>
        <a:lstStyle/>
        <a:p>
          <a:endParaRPr lang="en-US"/>
        </a:p>
      </dgm:t>
    </dgm:pt>
    <dgm:pt modelId="{32BD1602-3AC1-4F98-8BBC-1FC5D874E3AE}" type="pres">
      <dgm:prSet presAssocID="{2E665BB6-6D75-4B60-9676-7D49CE9BF065}" presName="circleA" presStyleLbl="node1" presStyleIdx="4" presStyleCnt="8"/>
      <dgm:spPr/>
    </dgm:pt>
    <dgm:pt modelId="{37D2B13E-7829-4C3D-83DD-20A86B01A823}" type="pres">
      <dgm:prSet presAssocID="{2E665BB6-6D75-4B60-9676-7D49CE9BF065}" presName="spaceA" presStyleCnt="0"/>
      <dgm:spPr/>
    </dgm:pt>
    <dgm:pt modelId="{FEE6DE01-51CA-467B-87CF-CDCE8F11E6D8}" type="pres">
      <dgm:prSet presAssocID="{17EA3FFF-D10B-4378-B480-5B56EBADBC73}" presName="space" presStyleCnt="0"/>
      <dgm:spPr/>
    </dgm:pt>
    <dgm:pt modelId="{E1E3722A-533C-4475-A24F-D0F9A74C577E}" type="pres">
      <dgm:prSet presAssocID="{9771DA34-5E79-451D-8F3A-C3D0349AC2A9}" presName="compositeB" presStyleCnt="0"/>
      <dgm:spPr/>
    </dgm:pt>
    <dgm:pt modelId="{B4465D0B-4804-4A87-BBAE-EE71791C9A8C}" type="pres">
      <dgm:prSet presAssocID="{9771DA34-5E79-451D-8F3A-C3D0349AC2A9}" presName="textB" presStyleLbl="revTx" presStyleIdx="5" presStyleCnt="8">
        <dgm:presLayoutVars>
          <dgm:bulletEnabled val="1"/>
        </dgm:presLayoutVars>
      </dgm:prSet>
      <dgm:spPr/>
      <dgm:t>
        <a:bodyPr/>
        <a:lstStyle/>
        <a:p>
          <a:endParaRPr lang="en-US"/>
        </a:p>
      </dgm:t>
    </dgm:pt>
    <dgm:pt modelId="{493A3E86-E248-4DAD-8D70-8078A7D48C86}" type="pres">
      <dgm:prSet presAssocID="{9771DA34-5E79-451D-8F3A-C3D0349AC2A9}" presName="circleB" presStyleLbl="node1" presStyleIdx="5" presStyleCnt="8"/>
      <dgm:spPr/>
    </dgm:pt>
    <dgm:pt modelId="{2DCEEBE6-9EB5-4D8A-9044-7E8301CADF78}" type="pres">
      <dgm:prSet presAssocID="{9771DA34-5E79-451D-8F3A-C3D0349AC2A9}" presName="spaceB" presStyleCnt="0"/>
      <dgm:spPr/>
    </dgm:pt>
    <dgm:pt modelId="{D6D2F11F-262A-498D-B3B2-CF98EB679D3B}" type="pres">
      <dgm:prSet presAssocID="{6B99F88E-46D2-437B-ABEC-337E74A43C58}" presName="space" presStyleCnt="0"/>
      <dgm:spPr/>
    </dgm:pt>
    <dgm:pt modelId="{D56AD3B9-C47A-4739-909E-B159E31E5EFB}" type="pres">
      <dgm:prSet presAssocID="{DD78555F-4342-4093-B6EE-C25B70F714EB}" presName="compositeA" presStyleCnt="0"/>
      <dgm:spPr/>
    </dgm:pt>
    <dgm:pt modelId="{DF6AF055-702A-43C2-BE83-D270B659846F}" type="pres">
      <dgm:prSet presAssocID="{DD78555F-4342-4093-B6EE-C25B70F714EB}" presName="textA" presStyleLbl="revTx" presStyleIdx="6" presStyleCnt="8">
        <dgm:presLayoutVars>
          <dgm:bulletEnabled val="1"/>
        </dgm:presLayoutVars>
      </dgm:prSet>
      <dgm:spPr/>
      <dgm:t>
        <a:bodyPr/>
        <a:lstStyle/>
        <a:p>
          <a:endParaRPr lang="en-US"/>
        </a:p>
      </dgm:t>
    </dgm:pt>
    <dgm:pt modelId="{5B2768BB-F760-4105-AC86-9D02FB013530}" type="pres">
      <dgm:prSet presAssocID="{DD78555F-4342-4093-B6EE-C25B70F714EB}" presName="circleA" presStyleLbl="node1" presStyleIdx="6" presStyleCnt="8"/>
      <dgm:spPr/>
    </dgm:pt>
    <dgm:pt modelId="{556631E0-5426-44DD-9F1C-E29F07CF4DD3}" type="pres">
      <dgm:prSet presAssocID="{DD78555F-4342-4093-B6EE-C25B70F714EB}" presName="spaceA" presStyleCnt="0"/>
      <dgm:spPr/>
    </dgm:pt>
    <dgm:pt modelId="{32157765-D907-483C-BCCF-06388F946723}" type="pres">
      <dgm:prSet presAssocID="{A599BF8E-8176-4ABF-A09C-CA01FF5DB5B3}" presName="space" presStyleCnt="0"/>
      <dgm:spPr/>
    </dgm:pt>
    <dgm:pt modelId="{ADAAFCE7-FD28-4AAB-AA0F-B24CD79942A6}" type="pres">
      <dgm:prSet presAssocID="{26EF0B9F-8778-4DF8-B99B-474680B1EF97}" presName="compositeB" presStyleCnt="0"/>
      <dgm:spPr/>
    </dgm:pt>
    <dgm:pt modelId="{A43EC74C-5C04-4C86-8A74-9CFC32EF66E8}" type="pres">
      <dgm:prSet presAssocID="{26EF0B9F-8778-4DF8-B99B-474680B1EF97}" presName="textB" presStyleLbl="revTx" presStyleIdx="7" presStyleCnt="8">
        <dgm:presLayoutVars>
          <dgm:bulletEnabled val="1"/>
        </dgm:presLayoutVars>
      </dgm:prSet>
      <dgm:spPr/>
      <dgm:t>
        <a:bodyPr/>
        <a:lstStyle/>
        <a:p>
          <a:endParaRPr lang="en-US"/>
        </a:p>
      </dgm:t>
    </dgm:pt>
    <dgm:pt modelId="{D54D1F65-24F1-4023-A58C-54F0E166797D}" type="pres">
      <dgm:prSet presAssocID="{26EF0B9F-8778-4DF8-B99B-474680B1EF97}" presName="circleB" presStyleLbl="node1" presStyleIdx="7" presStyleCnt="8"/>
      <dgm:spPr/>
    </dgm:pt>
    <dgm:pt modelId="{DB2453CF-0EAF-4415-A458-54DC70BDA493}" type="pres">
      <dgm:prSet presAssocID="{26EF0B9F-8778-4DF8-B99B-474680B1EF97}" presName="spaceB" presStyleCnt="0"/>
      <dgm:spPr/>
    </dgm:pt>
  </dgm:ptLst>
  <dgm:cxnLst>
    <dgm:cxn modelId="{C5938C10-5F93-499D-BB71-D282CB385AB4}" srcId="{8D643D63-D2D5-4A60-9E73-357389A2FBC4}" destId="{DD78555F-4342-4093-B6EE-C25B70F714EB}" srcOrd="6" destOrd="0" parTransId="{C688B401-B269-4068-BBF7-4305DCF79447}" sibTransId="{A599BF8E-8176-4ABF-A09C-CA01FF5DB5B3}"/>
    <dgm:cxn modelId="{1B72BB04-9AC8-4E79-B213-4C79183ECE81}" type="presOf" srcId="{9771DA34-5E79-451D-8F3A-C3D0349AC2A9}" destId="{B4465D0B-4804-4A87-BBAE-EE71791C9A8C}" srcOrd="0" destOrd="0" presId="urn:microsoft.com/office/officeart/2005/8/layout/hProcess11"/>
    <dgm:cxn modelId="{68154CEC-18E8-4451-84B6-8A97D8A9476F}" type="presOf" srcId="{6EF501E2-4C12-4F5E-8AA8-86CBBFB12D88}" destId="{5F4E8B81-1548-466D-811C-A03F7DBDE25E}" srcOrd="0" destOrd="0" presId="urn:microsoft.com/office/officeart/2005/8/layout/hProcess11"/>
    <dgm:cxn modelId="{F703CD9C-A9FC-4528-8CE4-3377DC43135F}" srcId="{8D643D63-D2D5-4A60-9E73-357389A2FBC4}" destId="{2E665BB6-6D75-4B60-9676-7D49CE9BF065}" srcOrd="4" destOrd="0" parTransId="{E1AD8B71-C9CD-4271-A863-937EF84BD63C}" sibTransId="{17EA3FFF-D10B-4378-B480-5B56EBADBC73}"/>
    <dgm:cxn modelId="{95929054-F9DA-405C-AC09-F03550011045}" type="presOf" srcId="{26EF0B9F-8778-4DF8-B99B-474680B1EF97}" destId="{A43EC74C-5C04-4C86-8A74-9CFC32EF66E8}" srcOrd="0" destOrd="0" presId="urn:microsoft.com/office/officeart/2005/8/layout/hProcess11"/>
    <dgm:cxn modelId="{6B018C56-540A-4B7B-B937-80CAB44B7960}" srcId="{8D643D63-D2D5-4A60-9E73-357389A2FBC4}" destId="{26EF0B9F-8778-4DF8-B99B-474680B1EF97}" srcOrd="7" destOrd="0" parTransId="{3C8A4125-0F8C-4873-B410-F8EC51A402D7}" sibTransId="{14B0BAD3-7173-4C99-B234-BF0964334E56}"/>
    <dgm:cxn modelId="{B0FE6C6F-F26C-4A3E-8F39-6ECBBCDD3D27}" type="presOf" srcId="{2CF0D9A1-1DD0-4C1D-A5EF-B5E84B0BF7F4}" destId="{24A42600-4C49-44B8-AC73-F94AF4E9C06D}" srcOrd="0" destOrd="0" presId="urn:microsoft.com/office/officeart/2005/8/layout/hProcess11"/>
    <dgm:cxn modelId="{2FBE9CB9-F1C1-4109-B642-84A49D517727}" type="presOf" srcId="{2E665BB6-6D75-4B60-9676-7D49CE9BF065}" destId="{4640964C-CFC0-46D2-91E8-690053CFE966}" srcOrd="0" destOrd="0" presId="urn:microsoft.com/office/officeart/2005/8/layout/hProcess11"/>
    <dgm:cxn modelId="{183A59FC-6E3C-43E8-818F-AADF20ED5DCB}" srcId="{8D643D63-D2D5-4A60-9E73-357389A2FBC4}" destId="{2CF0D9A1-1DD0-4C1D-A5EF-B5E84B0BF7F4}" srcOrd="0" destOrd="0" parTransId="{99551C4C-7815-4C07-87F0-3554E82C86D8}" sibTransId="{D7EE6578-BA14-44F6-80FE-3CE180D3C474}"/>
    <dgm:cxn modelId="{F3979AA8-5A85-448B-A797-CC58A62BA607}" type="presOf" srcId="{3C5E943B-ED41-4C7E-82FB-0F4FB29EE574}" destId="{7F5E979D-F78C-45DA-A0EA-CAF4B5D6513A}" srcOrd="0" destOrd="0" presId="urn:microsoft.com/office/officeart/2005/8/layout/hProcess11"/>
    <dgm:cxn modelId="{E5818AB3-B1A1-4210-9071-1A53B6632D20}" srcId="{8D643D63-D2D5-4A60-9E73-357389A2FBC4}" destId="{3C5E943B-ED41-4C7E-82FB-0F4FB29EE574}" srcOrd="1" destOrd="0" parTransId="{9D1C4DA3-816B-43F5-9C06-C06F546D2200}" sibTransId="{7F99AAE4-A625-4EFA-B742-7B0E5E9D157E}"/>
    <dgm:cxn modelId="{9C24F324-AACC-4E20-B60E-7CBFC6782C5B}" type="presOf" srcId="{8D643D63-D2D5-4A60-9E73-357389A2FBC4}" destId="{8A7F7F33-6BB7-45DD-9D3D-5E18B3FF34E9}" srcOrd="0" destOrd="0" presId="urn:microsoft.com/office/officeart/2005/8/layout/hProcess11"/>
    <dgm:cxn modelId="{3D5E4285-35AA-4C50-9A83-701C99C18191}" srcId="{8D643D63-D2D5-4A60-9E73-357389A2FBC4}" destId="{48D2C532-FD93-4817-8EF5-13A4755207B6}" srcOrd="3" destOrd="0" parTransId="{EF28BEF0-C535-4483-BEE1-67637879FCE9}" sibTransId="{90461602-A689-4566-92F1-6FE80A27DAA0}"/>
    <dgm:cxn modelId="{FD08CF5E-BA9C-40AA-9CC6-69F2C881B420}" srcId="{8D643D63-D2D5-4A60-9E73-357389A2FBC4}" destId="{9771DA34-5E79-451D-8F3A-C3D0349AC2A9}" srcOrd="5" destOrd="0" parTransId="{7359FA95-B3DB-4D95-8CBA-DB75BC069321}" sibTransId="{6B99F88E-46D2-437B-ABEC-337E74A43C58}"/>
    <dgm:cxn modelId="{BF06CA4D-45BB-4453-B8AE-E0943D719D91}" type="presOf" srcId="{48D2C532-FD93-4817-8EF5-13A4755207B6}" destId="{513147E3-ACCA-4F7F-B749-6052E3DAFE6F}" srcOrd="0" destOrd="0" presId="urn:microsoft.com/office/officeart/2005/8/layout/hProcess11"/>
    <dgm:cxn modelId="{87F6821E-E722-4DEE-B73B-E6297D8DE05D}" srcId="{8D643D63-D2D5-4A60-9E73-357389A2FBC4}" destId="{6EF501E2-4C12-4F5E-8AA8-86CBBFB12D88}" srcOrd="2" destOrd="0" parTransId="{1C37C449-27E3-4E4C-9B80-3E6C705C0FF1}" sibTransId="{BCB954B9-BB4D-41E2-A14D-2DBA1919ECCF}"/>
    <dgm:cxn modelId="{DF39E2FA-58B3-45E1-BEA9-BB87EC1215F6}" type="presOf" srcId="{DD78555F-4342-4093-B6EE-C25B70F714EB}" destId="{DF6AF055-702A-43C2-BE83-D270B659846F}" srcOrd="0" destOrd="0" presId="urn:microsoft.com/office/officeart/2005/8/layout/hProcess11"/>
    <dgm:cxn modelId="{524B7ABE-E531-4DFF-B292-6DC9A16E6120}" type="presParOf" srcId="{8A7F7F33-6BB7-45DD-9D3D-5E18B3FF34E9}" destId="{04962ACE-D508-43A2-A31A-A2FB7EE9B484}" srcOrd="0" destOrd="0" presId="urn:microsoft.com/office/officeart/2005/8/layout/hProcess11"/>
    <dgm:cxn modelId="{21443209-9636-4060-A34A-9170E79875B7}" type="presParOf" srcId="{8A7F7F33-6BB7-45DD-9D3D-5E18B3FF34E9}" destId="{34EA6281-045C-4D49-BF04-DFA73715ECCD}" srcOrd="1" destOrd="0" presId="urn:microsoft.com/office/officeart/2005/8/layout/hProcess11"/>
    <dgm:cxn modelId="{25490A4A-EC13-46AD-8327-3E869DB89CFE}" type="presParOf" srcId="{34EA6281-045C-4D49-BF04-DFA73715ECCD}" destId="{E331C933-FEF3-4C77-9CBD-CDE457829A3A}" srcOrd="0" destOrd="0" presId="urn:microsoft.com/office/officeart/2005/8/layout/hProcess11"/>
    <dgm:cxn modelId="{1F760941-1A55-4C29-B5F8-59B1D19D8764}" type="presParOf" srcId="{E331C933-FEF3-4C77-9CBD-CDE457829A3A}" destId="{24A42600-4C49-44B8-AC73-F94AF4E9C06D}" srcOrd="0" destOrd="0" presId="urn:microsoft.com/office/officeart/2005/8/layout/hProcess11"/>
    <dgm:cxn modelId="{3B4F9909-6869-40E3-ABE5-9D654FD47A47}" type="presParOf" srcId="{E331C933-FEF3-4C77-9CBD-CDE457829A3A}" destId="{B40BB133-576F-44B7-857A-72AE046DA773}" srcOrd="1" destOrd="0" presId="urn:microsoft.com/office/officeart/2005/8/layout/hProcess11"/>
    <dgm:cxn modelId="{C341B170-C7D1-4940-BD83-6F585F455FA5}" type="presParOf" srcId="{E331C933-FEF3-4C77-9CBD-CDE457829A3A}" destId="{63848F0A-0B32-4F11-A3E8-FAC88F6996CC}" srcOrd="2" destOrd="0" presId="urn:microsoft.com/office/officeart/2005/8/layout/hProcess11"/>
    <dgm:cxn modelId="{CA863B43-4EC7-46C9-819B-27016CA9C776}" type="presParOf" srcId="{34EA6281-045C-4D49-BF04-DFA73715ECCD}" destId="{30D42B56-3128-4CAE-BECC-95C4B5F9F989}" srcOrd="1" destOrd="0" presId="urn:microsoft.com/office/officeart/2005/8/layout/hProcess11"/>
    <dgm:cxn modelId="{C54A66EB-20D2-4A1E-AE7F-4A2AE9BD53EF}" type="presParOf" srcId="{34EA6281-045C-4D49-BF04-DFA73715ECCD}" destId="{8B97B183-CCCA-4605-BD73-99560CA6FE7E}" srcOrd="2" destOrd="0" presId="urn:microsoft.com/office/officeart/2005/8/layout/hProcess11"/>
    <dgm:cxn modelId="{2B5DE05F-9E96-4072-ACA6-B6102AE6E466}" type="presParOf" srcId="{8B97B183-CCCA-4605-BD73-99560CA6FE7E}" destId="{7F5E979D-F78C-45DA-A0EA-CAF4B5D6513A}" srcOrd="0" destOrd="0" presId="urn:microsoft.com/office/officeart/2005/8/layout/hProcess11"/>
    <dgm:cxn modelId="{B5AD5FB5-CCD9-4E49-97D0-0005122D6CBB}" type="presParOf" srcId="{8B97B183-CCCA-4605-BD73-99560CA6FE7E}" destId="{FC0584E1-8416-4443-A0AA-CE1CF23B3633}" srcOrd="1" destOrd="0" presId="urn:microsoft.com/office/officeart/2005/8/layout/hProcess11"/>
    <dgm:cxn modelId="{7E6A9160-DF8F-4244-B633-EF8007D90CEB}" type="presParOf" srcId="{8B97B183-CCCA-4605-BD73-99560CA6FE7E}" destId="{B4A5968D-30E4-4F9D-A567-3FF2EA110EE3}" srcOrd="2" destOrd="0" presId="urn:microsoft.com/office/officeart/2005/8/layout/hProcess11"/>
    <dgm:cxn modelId="{3107D17E-C03F-44A8-ABE0-97F72C75E066}" type="presParOf" srcId="{34EA6281-045C-4D49-BF04-DFA73715ECCD}" destId="{87106D68-4311-4340-8AC8-8DE2AB1BADA3}" srcOrd="3" destOrd="0" presId="urn:microsoft.com/office/officeart/2005/8/layout/hProcess11"/>
    <dgm:cxn modelId="{F25ECDB4-3163-489E-949E-00AD63C61BBD}" type="presParOf" srcId="{34EA6281-045C-4D49-BF04-DFA73715ECCD}" destId="{7C95171D-34C1-4DBB-86F6-7DBFBE9F0D4C}" srcOrd="4" destOrd="0" presId="urn:microsoft.com/office/officeart/2005/8/layout/hProcess11"/>
    <dgm:cxn modelId="{ED393428-97C2-4D8F-9A22-A43E6958191E}" type="presParOf" srcId="{7C95171D-34C1-4DBB-86F6-7DBFBE9F0D4C}" destId="{5F4E8B81-1548-466D-811C-A03F7DBDE25E}" srcOrd="0" destOrd="0" presId="urn:microsoft.com/office/officeart/2005/8/layout/hProcess11"/>
    <dgm:cxn modelId="{58C9577C-042B-41B1-8B8F-6751ED371DF9}" type="presParOf" srcId="{7C95171D-34C1-4DBB-86F6-7DBFBE9F0D4C}" destId="{F17B9622-A17D-4EA1-9883-3FF0C0E6F8ED}" srcOrd="1" destOrd="0" presId="urn:microsoft.com/office/officeart/2005/8/layout/hProcess11"/>
    <dgm:cxn modelId="{6017453E-DDDA-4016-B549-9386A5BDEAB3}" type="presParOf" srcId="{7C95171D-34C1-4DBB-86F6-7DBFBE9F0D4C}" destId="{39C819D4-324E-4F5A-80C9-70EE170260DF}" srcOrd="2" destOrd="0" presId="urn:microsoft.com/office/officeart/2005/8/layout/hProcess11"/>
    <dgm:cxn modelId="{F7A81870-E9FB-43A8-B108-095B280C1586}" type="presParOf" srcId="{34EA6281-045C-4D49-BF04-DFA73715ECCD}" destId="{C505C0AD-4AFE-4B21-AAC3-BF361CBC99D2}" srcOrd="5" destOrd="0" presId="urn:microsoft.com/office/officeart/2005/8/layout/hProcess11"/>
    <dgm:cxn modelId="{B5030544-C154-4FEE-923D-4FBCB486D1D5}" type="presParOf" srcId="{34EA6281-045C-4D49-BF04-DFA73715ECCD}" destId="{F62CAC93-3505-42A3-862F-DB8871DA80BD}" srcOrd="6" destOrd="0" presId="urn:microsoft.com/office/officeart/2005/8/layout/hProcess11"/>
    <dgm:cxn modelId="{4012F5EE-1A5F-4432-B577-7B0559C4CDBD}" type="presParOf" srcId="{F62CAC93-3505-42A3-862F-DB8871DA80BD}" destId="{513147E3-ACCA-4F7F-B749-6052E3DAFE6F}" srcOrd="0" destOrd="0" presId="urn:microsoft.com/office/officeart/2005/8/layout/hProcess11"/>
    <dgm:cxn modelId="{E3CCD9A9-EE86-4D4E-A67E-D0BBEA8A281D}" type="presParOf" srcId="{F62CAC93-3505-42A3-862F-DB8871DA80BD}" destId="{91FDF1DE-5D84-4751-A654-3D9284AFA071}" srcOrd="1" destOrd="0" presId="urn:microsoft.com/office/officeart/2005/8/layout/hProcess11"/>
    <dgm:cxn modelId="{010E406E-67C6-49EF-B984-F31BA9609A1D}" type="presParOf" srcId="{F62CAC93-3505-42A3-862F-DB8871DA80BD}" destId="{97372616-2E61-4AB1-8E86-F968EB925DA8}" srcOrd="2" destOrd="0" presId="urn:microsoft.com/office/officeart/2005/8/layout/hProcess11"/>
    <dgm:cxn modelId="{6C26BB1E-A36F-477C-BCBF-EDCCAAEC74BB}" type="presParOf" srcId="{34EA6281-045C-4D49-BF04-DFA73715ECCD}" destId="{4ED3B55D-BA44-4B3B-909F-260AECF42ED4}" srcOrd="7" destOrd="0" presId="urn:microsoft.com/office/officeart/2005/8/layout/hProcess11"/>
    <dgm:cxn modelId="{B6DE61E7-BE26-4512-AA18-EA007FE262C8}" type="presParOf" srcId="{34EA6281-045C-4D49-BF04-DFA73715ECCD}" destId="{DB632EBB-108F-4AFB-941C-E59C6C623C41}" srcOrd="8" destOrd="0" presId="urn:microsoft.com/office/officeart/2005/8/layout/hProcess11"/>
    <dgm:cxn modelId="{1BE50AED-CEAB-453A-A1E5-4BF3C5102536}" type="presParOf" srcId="{DB632EBB-108F-4AFB-941C-E59C6C623C41}" destId="{4640964C-CFC0-46D2-91E8-690053CFE966}" srcOrd="0" destOrd="0" presId="urn:microsoft.com/office/officeart/2005/8/layout/hProcess11"/>
    <dgm:cxn modelId="{6C611C04-BF40-4276-AC2E-EDD51C651C55}" type="presParOf" srcId="{DB632EBB-108F-4AFB-941C-E59C6C623C41}" destId="{32BD1602-3AC1-4F98-8BBC-1FC5D874E3AE}" srcOrd="1" destOrd="0" presId="urn:microsoft.com/office/officeart/2005/8/layout/hProcess11"/>
    <dgm:cxn modelId="{F7C297FD-FC12-468E-81CE-15297076CB96}" type="presParOf" srcId="{DB632EBB-108F-4AFB-941C-E59C6C623C41}" destId="{37D2B13E-7829-4C3D-83DD-20A86B01A823}" srcOrd="2" destOrd="0" presId="urn:microsoft.com/office/officeart/2005/8/layout/hProcess11"/>
    <dgm:cxn modelId="{5E17E65A-9D68-4819-B9FF-862679B629A1}" type="presParOf" srcId="{34EA6281-045C-4D49-BF04-DFA73715ECCD}" destId="{FEE6DE01-51CA-467B-87CF-CDCE8F11E6D8}" srcOrd="9" destOrd="0" presId="urn:microsoft.com/office/officeart/2005/8/layout/hProcess11"/>
    <dgm:cxn modelId="{2053AE1C-0328-4EF9-8AB2-CFBA0EC4DAC0}" type="presParOf" srcId="{34EA6281-045C-4D49-BF04-DFA73715ECCD}" destId="{E1E3722A-533C-4475-A24F-D0F9A74C577E}" srcOrd="10" destOrd="0" presId="urn:microsoft.com/office/officeart/2005/8/layout/hProcess11"/>
    <dgm:cxn modelId="{9B598CD0-1C94-4838-930B-C7EA6F22823A}" type="presParOf" srcId="{E1E3722A-533C-4475-A24F-D0F9A74C577E}" destId="{B4465D0B-4804-4A87-BBAE-EE71791C9A8C}" srcOrd="0" destOrd="0" presId="urn:microsoft.com/office/officeart/2005/8/layout/hProcess11"/>
    <dgm:cxn modelId="{61B86F81-E3F6-4707-8E6B-C20EF7316F42}" type="presParOf" srcId="{E1E3722A-533C-4475-A24F-D0F9A74C577E}" destId="{493A3E86-E248-4DAD-8D70-8078A7D48C86}" srcOrd="1" destOrd="0" presId="urn:microsoft.com/office/officeart/2005/8/layout/hProcess11"/>
    <dgm:cxn modelId="{8B7E5CF5-5D7F-487F-83E6-D51BFCBBD46E}" type="presParOf" srcId="{E1E3722A-533C-4475-A24F-D0F9A74C577E}" destId="{2DCEEBE6-9EB5-4D8A-9044-7E8301CADF78}" srcOrd="2" destOrd="0" presId="urn:microsoft.com/office/officeart/2005/8/layout/hProcess11"/>
    <dgm:cxn modelId="{894B6808-B122-45FC-B93A-9F14025072B4}" type="presParOf" srcId="{34EA6281-045C-4D49-BF04-DFA73715ECCD}" destId="{D6D2F11F-262A-498D-B3B2-CF98EB679D3B}" srcOrd="11" destOrd="0" presId="urn:microsoft.com/office/officeart/2005/8/layout/hProcess11"/>
    <dgm:cxn modelId="{FDB61610-B55E-415F-964A-72A34ACC755C}" type="presParOf" srcId="{34EA6281-045C-4D49-BF04-DFA73715ECCD}" destId="{D56AD3B9-C47A-4739-909E-B159E31E5EFB}" srcOrd="12" destOrd="0" presId="urn:microsoft.com/office/officeart/2005/8/layout/hProcess11"/>
    <dgm:cxn modelId="{0A0D18E2-F6CF-4B0C-B14A-6DD2AD09B13D}" type="presParOf" srcId="{D56AD3B9-C47A-4739-909E-B159E31E5EFB}" destId="{DF6AF055-702A-43C2-BE83-D270B659846F}" srcOrd="0" destOrd="0" presId="urn:microsoft.com/office/officeart/2005/8/layout/hProcess11"/>
    <dgm:cxn modelId="{E06BDA65-DC48-4FCA-B7AA-3E9D9CAA26F4}" type="presParOf" srcId="{D56AD3B9-C47A-4739-909E-B159E31E5EFB}" destId="{5B2768BB-F760-4105-AC86-9D02FB013530}" srcOrd="1" destOrd="0" presId="urn:microsoft.com/office/officeart/2005/8/layout/hProcess11"/>
    <dgm:cxn modelId="{0C7D70B6-5D31-46B4-826C-1D8FD1E57D07}" type="presParOf" srcId="{D56AD3B9-C47A-4739-909E-B159E31E5EFB}" destId="{556631E0-5426-44DD-9F1C-E29F07CF4DD3}" srcOrd="2" destOrd="0" presId="urn:microsoft.com/office/officeart/2005/8/layout/hProcess11"/>
    <dgm:cxn modelId="{40BFEA52-EDF8-449D-8D84-255C3AA0CD65}" type="presParOf" srcId="{34EA6281-045C-4D49-BF04-DFA73715ECCD}" destId="{32157765-D907-483C-BCCF-06388F946723}" srcOrd="13" destOrd="0" presId="urn:microsoft.com/office/officeart/2005/8/layout/hProcess11"/>
    <dgm:cxn modelId="{58B7203C-8FA1-4422-8D48-B0829A8203F7}" type="presParOf" srcId="{34EA6281-045C-4D49-BF04-DFA73715ECCD}" destId="{ADAAFCE7-FD28-4AAB-AA0F-B24CD79942A6}" srcOrd="14" destOrd="0" presId="urn:microsoft.com/office/officeart/2005/8/layout/hProcess11"/>
    <dgm:cxn modelId="{162B495A-A854-4942-AEAB-4F3BCFD24BB9}" type="presParOf" srcId="{ADAAFCE7-FD28-4AAB-AA0F-B24CD79942A6}" destId="{A43EC74C-5C04-4C86-8A74-9CFC32EF66E8}" srcOrd="0" destOrd="0" presId="urn:microsoft.com/office/officeart/2005/8/layout/hProcess11"/>
    <dgm:cxn modelId="{7EA0BA4E-A321-4DD3-AFC4-3CFD055B02CF}" type="presParOf" srcId="{ADAAFCE7-FD28-4AAB-AA0F-B24CD79942A6}" destId="{D54D1F65-24F1-4023-A58C-54F0E166797D}" srcOrd="1" destOrd="0" presId="urn:microsoft.com/office/officeart/2005/8/layout/hProcess11"/>
    <dgm:cxn modelId="{B6EE338D-1DA8-4389-993D-0DE1551FE460}" type="presParOf" srcId="{ADAAFCE7-FD28-4AAB-AA0F-B24CD79942A6}" destId="{DB2453CF-0EAF-4415-A458-54DC70BDA49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CC59CB7-848C-4FE5-813D-537736D5813E}" type="doc">
      <dgm:prSet loTypeId="urn:microsoft.com/office/officeart/2005/8/layout/architecture" loCatId="list" qsTypeId="urn:microsoft.com/office/officeart/2005/8/quickstyle/simple4" qsCatId="simple" csTypeId="urn:microsoft.com/office/officeart/2005/8/colors/colorful4" csCatId="colorful" phldr="1"/>
      <dgm:spPr/>
      <dgm:t>
        <a:bodyPr/>
        <a:lstStyle/>
        <a:p>
          <a:endParaRPr lang="en-US"/>
        </a:p>
      </dgm:t>
    </dgm:pt>
    <dgm:pt modelId="{6EC8D54C-ADB9-446A-9E4B-5C825B686DF1}">
      <dgm:prSet phldrT="[Text]"/>
      <dgm:spPr/>
      <dgm:t>
        <a:bodyPr/>
        <a:lstStyle/>
        <a:p>
          <a:r>
            <a:rPr lang="en-US" dirty="0"/>
            <a:t>Hardware</a:t>
          </a:r>
        </a:p>
      </dgm:t>
    </dgm:pt>
    <dgm:pt modelId="{E7C96BAA-8E29-4037-AA74-25060F28A12E}" type="parTrans" cxnId="{DFBE59F7-617E-42D7-80EB-C1AF9F2AF27E}">
      <dgm:prSet/>
      <dgm:spPr/>
      <dgm:t>
        <a:bodyPr/>
        <a:lstStyle/>
        <a:p>
          <a:endParaRPr lang="en-US"/>
        </a:p>
      </dgm:t>
    </dgm:pt>
    <dgm:pt modelId="{254C72BA-6D15-43D0-9B69-47DA999D111C}" type="sibTrans" cxnId="{DFBE59F7-617E-42D7-80EB-C1AF9F2AF27E}">
      <dgm:prSet/>
      <dgm:spPr/>
      <dgm:t>
        <a:bodyPr/>
        <a:lstStyle/>
        <a:p>
          <a:endParaRPr lang="en-US"/>
        </a:p>
      </dgm:t>
    </dgm:pt>
    <dgm:pt modelId="{96F92C8A-5A8F-4F80-96F4-F47B46D64B52}">
      <dgm:prSet phldrT="[Text]"/>
      <dgm:spPr/>
      <dgm:t>
        <a:bodyPr/>
        <a:lstStyle/>
        <a:p>
          <a:r>
            <a:rPr lang="en-US" dirty="0"/>
            <a:t>Hypervisor</a:t>
          </a:r>
        </a:p>
      </dgm:t>
    </dgm:pt>
    <dgm:pt modelId="{E9CA4261-4677-45B8-9D6D-42315157CDA9}" type="parTrans" cxnId="{F536CB23-16D3-4350-B39E-DCF88F55BFE7}">
      <dgm:prSet/>
      <dgm:spPr/>
      <dgm:t>
        <a:bodyPr/>
        <a:lstStyle/>
        <a:p>
          <a:endParaRPr lang="en-US"/>
        </a:p>
      </dgm:t>
    </dgm:pt>
    <dgm:pt modelId="{58D2A914-FFC0-492C-BB69-F5B4E5099D6B}" type="sibTrans" cxnId="{F536CB23-16D3-4350-B39E-DCF88F55BFE7}">
      <dgm:prSet/>
      <dgm:spPr/>
      <dgm:t>
        <a:bodyPr/>
        <a:lstStyle/>
        <a:p>
          <a:endParaRPr lang="en-US"/>
        </a:p>
      </dgm:t>
    </dgm:pt>
    <dgm:pt modelId="{ADB5CF0B-F835-4D06-B1E6-FD5A8475AD07}">
      <dgm:prSet phldrT="[Text]"/>
      <dgm:spPr/>
      <dgm:t>
        <a:bodyPr/>
        <a:lstStyle/>
        <a:p>
          <a:r>
            <a:rPr lang="en-US" dirty="0"/>
            <a:t>Guest 1</a:t>
          </a:r>
        </a:p>
      </dgm:t>
    </dgm:pt>
    <dgm:pt modelId="{698BEA6B-3730-45A9-9993-4CD43F47016E}" type="parTrans" cxnId="{4A557CF1-3A7C-4E68-8665-A6C330534725}">
      <dgm:prSet/>
      <dgm:spPr/>
      <dgm:t>
        <a:bodyPr/>
        <a:lstStyle/>
        <a:p>
          <a:endParaRPr lang="en-US"/>
        </a:p>
      </dgm:t>
    </dgm:pt>
    <dgm:pt modelId="{99C07FD4-050C-402B-A96E-6D403E6C74A5}" type="sibTrans" cxnId="{4A557CF1-3A7C-4E68-8665-A6C330534725}">
      <dgm:prSet/>
      <dgm:spPr/>
      <dgm:t>
        <a:bodyPr/>
        <a:lstStyle/>
        <a:p>
          <a:endParaRPr lang="en-US"/>
        </a:p>
      </dgm:t>
    </dgm:pt>
    <dgm:pt modelId="{BD7E18DE-7058-48FA-A187-073A70823841}">
      <dgm:prSet phldrT="[Text]"/>
      <dgm:spPr/>
      <dgm:t>
        <a:bodyPr/>
        <a:lstStyle/>
        <a:p>
          <a:r>
            <a:rPr lang="en-US" dirty="0"/>
            <a:t>Guest 2</a:t>
          </a:r>
        </a:p>
      </dgm:t>
    </dgm:pt>
    <dgm:pt modelId="{4C38D14E-2569-4A0D-9A08-BE45E470530C}" type="parTrans" cxnId="{C5820A22-30AE-40E8-AA39-FF590EF8569D}">
      <dgm:prSet/>
      <dgm:spPr/>
      <dgm:t>
        <a:bodyPr/>
        <a:lstStyle/>
        <a:p>
          <a:endParaRPr lang="en-US"/>
        </a:p>
      </dgm:t>
    </dgm:pt>
    <dgm:pt modelId="{C9EEE470-1280-4A0E-8FD7-6C54AFBC9D1C}" type="sibTrans" cxnId="{C5820A22-30AE-40E8-AA39-FF590EF8569D}">
      <dgm:prSet/>
      <dgm:spPr/>
      <dgm:t>
        <a:bodyPr/>
        <a:lstStyle/>
        <a:p>
          <a:endParaRPr lang="en-US"/>
        </a:p>
      </dgm:t>
    </dgm:pt>
    <dgm:pt modelId="{F810EBC5-89FB-4D16-883D-59CA434510E9}" type="pres">
      <dgm:prSet presAssocID="{8CC59CB7-848C-4FE5-813D-537736D5813E}" presName="Name0" presStyleCnt="0">
        <dgm:presLayoutVars>
          <dgm:chPref val="1"/>
          <dgm:dir/>
          <dgm:animOne val="branch"/>
          <dgm:animLvl val="lvl"/>
          <dgm:resizeHandles/>
        </dgm:presLayoutVars>
      </dgm:prSet>
      <dgm:spPr/>
      <dgm:t>
        <a:bodyPr/>
        <a:lstStyle/>
        <a:p>
          <a:endParaRPr lang="en-US"/>
        </a:p>
      </dgm:t>
    </dgm:pt>
    <dgm:pt modelId="{CCD5FCA4-34B3-4908-BD43-5F36CAAB0DD4}" type="pres">
      <dgm:prSet presAssocID="{6EC8D54C-ADB9-446A-9E4B-5C825B686DF1}" presName="vertOne" presStyleCnt="0"/>
      <dgm:spPr/>
    </dgm:pt>
    <dgm:pt modelId="{A05B2F13-6F04-46E6-9B29-EC144A087D2C}" type="pres">
      <dgm:prSet presAssocID="{6EC8D54C-ADB9-446A-9E4B-5C825B686DF1}" presName="txOne" presStyleLbl="node0" presStyleIdx="0" presStyleCnt="1">
        <dgm:presLayoutVars>
          <dgm:chPref val="3"/>
        </dgm:presLayoutVars>
      </dgm:prSet>
      <dgm:spPr/>
      <dgm:t>
        <a:bodyPr/>
        <a:lstStyle/>
        <a:p>
          <a:endParaRPr lang="en-US"/>
        </a:p>
      </dgm:t>
    </dgm:pt>
    <dgm:pt modelId="{45FBEF99-6937-450B-810B-EB410384496A}" type="pres">
      <dgm:prSet presAssocID="{6EC8D54C-ADB9-446A-9E4B-5C825B686DF1}" presName="parTransOne" presStyleCnt="0"/>
      <dgm:spPr/>
    </dgm:pt>
    <dgm:pt modelId="{BD725CFD-C73F-4347-AC85-A6F7A0E35E1C}" type="pres">
      <dgm:prSet presAssocID="{6EC8D54C-ADB9-446A-9E4B-5C825B686DF1}" presName="horzOne" presStyleCnt="0"/>
      <dgm:spPr/>
    </dgm:pt>
    <dgm:pt modelId="{D13BB0B9-D054-4F25-BFCF-3495AA68A02C}" type="pres">
      <dgm:prSet presAssocID="{96F92C8A-5A8F-4F80-96F4-F47B46D64B52}" presName="vertTwo" presStyleCnt="0"/>
      <dgm:spPr/>
    </dgm:pt>
    <dgm:pt modelId="{B8D7A64B-6B4E-4312-AB7E-F3981B0222E1}" type="pres">
      <dgm:prSet presAssocID="{96F92C8A-5A8F-4F80-96F4-F47B46D64B52}" presName="txTwo" presStyleLbl="node2" presStyleIdx="0" presStyleCnt="1">
        <dgm:presLayoutVars>
          <dgm:chPref val="3"/>
        </dgm:presLayoutVars>
      </dgm:prSet>
      <dgm:spPr/>
      <dgm:t>
        <a:bodyPr/>
        <a:lstStyle/>
        <a:p>
          <a:endParaRPr lang="en-US"/>
        </a:p>
      </dgm:t>
    </dgm:pt>
    <dgm:pt modelId="{BDBFF05F-CB7A-4023-AA05-55AC01CE54C2}" type="pres">
      <dgm:prSet presAssocID="{96F92C8A-5A8F-4F80-96F4-F47B46D64B52}" presName="parTransTwo" presStyleCnt="0"/>
      <dgm:spPr/>
    </dgm:pt>
    <dgm:pt modelId="{9315C534-548B-45E6-8B62-04DA8C791915}" type="pres">
      <dgm:prSet presAssocID="{96F92C8A-5A8F-4F80-96F4-F47B46D64B52}" presName="horzTwo" presStyleCnt="0"/>
      <dgm:spPr/>
    </dgm:pt>
    <dgm:pt modelId="{03CDD478-BE08-4F93-8C27-2396EF40DA10}" type="pres">
      <dgm:prSet presAssocID="{ADB5CF0B-F835-4D06-B1E6-FD5A8475AD07}" presName="vertThree" presStyleCnt="0"/>
      <dgm:spPr/>
    </dgm:pt>
    <dgm:pt modelId="{B2FDDA26-9B13-49D0-A68B-8E4B7B49D6A0}" type="pres">
      <dgm:prSet presAssocID="{ADB5CF0B-F835-4D06-B1E6-FD5A8475AD07}" presName="txThree" presStyleLbl="node3" presStyleIdx="0" presStyleCnt="2">
        <dgm:presLayoutVars>
          <dgm:chPref val="3"/>
        </dgm:presLayoutVars>
      </dgm:prSet>
      <dgm:spPr/>
      <dgm:t>
        <a:bodyPr/>
        <a:lstStyle/>
        <a:p>
          <a:endParaRPr lang="en-US"/>
        </a:p>
      </dgm:t>
    </dgm:pt>
    <dgm:pt modelId="{6631C95A-6ECE-476B-BE0A-13984BB45F4A}" type="pres">
      <dgm:prSet presAssocID="{ADB5CF0B-F835-4D06-B1E6-FD5A8475AD07}" presName="horzThree" presStyleCnt="0"/>
      <dgm:spPr/>
    </dgm:pt>
    <dgm:pt modelId="{3A469993-3FDF-48E7-A58C-8E27714C2A48}" type="pres">
      <dgm:prSet presAssocID="{99C07FD4-050C-402B-A96E-6D403E6C74A5}" presName="sibSpaceThree" presStyleCnt="0"/>
      <dgm:spPr/>
    </dgm:pt>
    <dgm:pt modelId="{7BB579AE-FA14-4E59-A6C4-495524088120}" type="pres">
      <dgm:prSet presAssocID="{BD7E18DE-7058-48FA-A187-073A70823841}" presName="vertThree" presStyleCnt="0"/>
      <dgm:spPr/>
    </dgm:pt>
    <dgm:pt modelId="{D2B2EFF8-2E1E-4D6A-B394-684B573DF612}" type="pres">
      <dgm:prSet presAssocID="{BD7E18DE-7058-48FA-A187-073A70823841}" presName="txThree" presStyleLbl="node3" presStyleIdx="1" presStyleCnt="2">
        <dgm:presLayoutVars>
          <dgm:chPref val="3"/>
        </dgm:presLayoutVars>
      </dgm:prSet>
      <dgm:spPr/>
      <dgm:t>
        <a:bodyPr/>
        <a:lstStyle/>
        <a:p>
          <a:endParaRPr lang="en-US"/>
        </a:p>
      </dgm:t>
    </dgm:pt>
    <dgm:pt modelId="{16D0347B-045C-494D-9FCB-AA624F0DFC32}" type="pres">
      <dgm:prSet presAssocID="{BD7E18DE-7058-48FA-A187-073A70823841}" presName="horzThree" presStyleCnt="0"/>
      <dgm:spPr/>
    </dgm:pt>
  </dgm:ptLst>
  <dgm:cxnLst>
    <dgm:cxn modelId="{CC61761B-D831-40E5-BAFD-58875434F691}" type="presOf" srcId="{96F92C8A-5A8F-4F80-96F4-F47B46D64B52}" destId="{B8D7A64B-6B4E-4312-AB7E-F3981B0222E1}" srcOrd="0" destOrd="0" presId="urn:microsoft.com/office/officeart/2005/8/layout/architecture"/>
    <dgm:cxn modelId="{F83E6C21-CF38-4873-BA41-C1245821A374}" type="presOf" srcId="{BD7E18DE-7058-48FA-A187-073A70823841}" destId="{D2B2EFF8-2E1E-4D6A-B394-684B573DF612}" srcOrd="0" destOrd="0" presId="urn:microsoft.com/office/officeart/2005/8/layout/architecture"/>
    <dgm:cxn modelId="{3DE782C3-23AD-45E4-874B-4A142904FE79}" type="presOf" srcId="{8CC59CB7-848C-4FE5-813D-537736D5813E}" destId="{F810EBC5-89FB-4D16-883D-59CA434510E9}" srcOrd="0" destOrd="0" presId="urn:microsoft.com/office/officeart/2005/8/layout/architecture"/>
    <dgm:cxn modelId="{28D6739A-AF9B-44B2-9B7E-EE80AFD61CA0}" type="presOf" srcId="{6EC8D54C-ADB9-446A-9E4B-5C825B686DF1}" destId="{A05B2F13-6F04-46E6-9B29-EC144A087D2C}" srcOrd="0" destOrd="0" presId="urn:microsoft.com/office/officeart/2005/8/layout/architecture"/>
    <dgm:cxn modelId="{C5820A22-30AE-40E8-AA39-FF590EF8569D}" srcId="{96F92C8A-5A8F-4F80-96F4-F47B46D64B52}" destId="{BD7E18DE-7058-48FA-A187-073A70823841}" srcOrd="1" destOrd="0" parTransId="{4C38D14E-2569-4A0D-9A08-BE45E470530C}" sibTransId="{C9EEE470-1280-4A0E-8FD7-6C54AFBC9D1C}"/>
    <dgm:cxn modelId="{DFBE59F7-617E-42D7-80EB-C1AF9F2AF27E}" srcId="{8CC59CB7-848C-4FE5-813D-537736D5813E}" destId="{6EC8D54C-ADB9-446A-9E4B-5C825B686DF1}" srcOrd="0" destOrd="0" parTransId="{E7C96BAA-8E29-4037-AA74-25060F28A12E}" sibTransId="{254C72BA-6D15-43D0-9B69-47DA999D111C}"/>
    <dgm:cxn modelId="{F536CB23-16D3-4350-B39E-DCF88F55BFE7}" srcId="{6EC8D54C-ADB9-446A-9E4B-5C825B686DF1}" destId="{96F92C8A-5A8F-4F80-96F4-F47B46D64B52}" srcOrd="0" destOrd="0" parTransId="{E9CA4261-4677-45B8-9D6D-42315157CDA9}" sibTransId="{58D2A914-FFC0-492C-BB69-F5B4E5099D6B}"/>
    <dgm:cxn modelId="{C816BC22-06EE-48F7-9899-A080E14EF1EA}" type="presOf" srcId="{ADB5CF0B-F835-4D06-B1E6-FD5A8475AD07}" destId="{B2FDDA26-9B13-49D0-A68B-8E4B7B49D6A0}" srcOrd="0" destOrd="0" presId="urn:microsoft.com/office/officeart/2005/8/layout/architecture"/>
    <dgm:cxn modelId="{4A557CF1-3A7C-4E68-8665-A6C330534725}" srcId="{96F92C8A-5A8F-4F80-96F4-F47B46D64B52}" destId="{ADB5CF0B-F835-4D06-B1E6-FD5A8475AD07}" srcOrd="0" destOrd="0" parTransId="{698BEA6B-3730-45A9-9993-4CD43F47016E}" sibTransId="{99C07FD4-050C-402B-A96E-6D403E6C74A5}"/>
    <dgm:cxn modelId="{8753942D-0133-4FAF-86C8-4202CD581A75}" type="presParOf" srcId="{F810EBC5-89FB-4D16-883D-59CA434510E9}" destId="{CCD5FCA4-34B3-4908-BD43-5F36CAAB0DD4}" srcOrd="0" destOrd="0" presId="urn:microsoft.com/office/officeart/2005/8/layout/architecture"/>
    <dgm:cxn modelId="{03A5F227-EF1E-488A-8F9C-8F113F55B761}" type="presParOf" srcId="{CCD5FCA4-34B3-4908-BD43-5F36CAAB0DD4}" destId="{A05B2F13-6F04-46E6-9B29-EC144A087D2C}" srcOrd="0" destOrd="0" presId="urn:microsoft.com/office/officeart/2005/8/layout/architecture"/>
    <dgm:cxn modelId="{D945F6D1-EA9C-4230-8DC7-6447541786DC}" type="presParOf" srcId="{CCD5FCA4-34B3-4908-BD43-5F36CAAB0DD4}" destId="{45FBEF99-6937-450B-810B-EB410384496A}" srcOrd="1" destOrd="0" presId="urn:microsoft.com/office/officeart/2005/8/layout/architecture"/>
    <dgm:cxn modelId="{AEC8994D-EA90-4681-BEFA-7767F0DC7328}" type="presParOf" srcId="{CCD5FCA4-34B3-4908-BD43-5F36CAAB0DD4}" destId="{BD725CFD-C73F-4347-AC85-A6F7A0E35E1C}" srcOrd="2" destOrd="0" presId="urn:microsoft.com/office/officeart/2005/8/layout/architecture"/>
    <dgm:cxn modelId="{8E514DEF-9EDA-4F65-A789-5C88304B9604}" type="presParOf" srcId="{BD725CFD-C73F-4347-AC85-A6F7A0E35E1C}" destId="{D13BB0B9-D054-4F25-BFCF-3495AA68A02C}" srcOrd="0" destOrd="0" presId="urn:microsoft.com/office/officeart/2005/8/layout/architecture"/>
    <dgm:cxn modelId="{00ACB5A4-7863-4849-95F9-E3E45E249D33}" type="presParOf" srcId="{D13BB0B9-D054-4F25-BFCF-3495AA68A02C}" destId="{B8D7A64B-6B4E-4312-AB7E-F3981B0222E1}" srcOrd="0" destOrd="0" presId="urn:microsoft.com/office/officeart/2005/8/layout/architecture"/>
    <dgm:cxn modelId="{0A89DADB-4F26-4BB5-910D-431DEAF4AEEB}" type="presParOf" srcId="{D13BB0B9-D054-4F25-BFCF-3495AA68A02C}" destId="{BDBFF05F-CB7A-4023-AA05-55AC01CE54C2}" srcOrd="1" destOrd="0" presId="urn:microsoft.com/office/officeart/2005/8/layout/architecture"/>
    <dgm:cxn modelId="{CA7EC5BE-1705-49EF-9189-28227CDAADFB}" type="presParOf" srcId="{D13BB0B9-D054-4F25-BFCF-3495AA68A02C}" destId="{9315C534-548B-45E6-8B62-04DA8C791915}" srcOrd="2" destOrd="0" presId="urn:microsoft.com/office/officeart/2005/8/layout/architecture"/>
    <dgm:cxn modelId="{B6590A8D-0F73-42C7-AED4-78A04B99039B}" type="presParOf" srcId="{9315C534-548B-45E6-8B62-04DA8C791915}" destId="{03CDD478-BE08-4F93-8C27-2396EF40DA10}" srcOrd="0" destOrd="0" presId="urn:microsoft.com/office/officeart/2005/8/layout/architecture"/>
    <dgm:cxn modelId="{928B3213-0B7C-4524-BF89-C8E688D6785D}" type="presParOf" srcId="{03CDD478-BE08-4F93-8C27-2396EF40DA10}" destId="{B2FDDA26-9B13-49D0-A68B-8E4B7B49D6A0}" srcOrd="0" destOrd="0" presId="urn:microsoft.com/office/officeart/2005/8/layout/architecture"/>
    <dgm:cxn modelId="{7724FB8D-0C97-4EA2-9D21-CE709093544C}" type="presParOf" srcId="{03CDD478-BE08-4F93-8C27-2396EF40DA10}" destId="{6631C95A-6ECE-476B-BE0A-13984BB45F4A}" srcOrd="1" destOrd="0" presId="urn:microsoft.com/office/officeart/2005/8/layout/architecture"/>
    <dgm:cxn modelId="{247CCAF8-37D2-43A1-B0C1-6E8F9FE0F5FD}" type="presParOf" srcId="{9315C534-548B-45E6-8B62-04DA8C791915}" destId="{3A469993-3FDF-48E7-A58C-8E27714C2A48}" srcOrd="1" destOrd="0" presId="urn:microsoft.com/office/officeart/2005/8/layout/architecture"/>
    <dgm:cxn modelId="{14018CE0-3592-4F6B-8F0E-E023C2FE0DA3}" type="presParOf" srcId="{9315C534-548B-45E6-8B62-04DA8C791915}" destId="{7BB579AE-FA14-4E59-A6C4-495524088120}" srcOrd="2" destOrd="0" presId="urn:microsoft.com/office/officeart/2005/8/layout/architecture"/>
    <dgm:cxn modelId="{7505BF5A-B175-470C-8A5F-FC527520EFDA}" type="presParOf" srcId="{7BB579AE-FA14-4E59-A6C4-495524088120}" destId="{D2B2EFF8-2E1E-4D6A-B394-684B573DF612}" srcOrd="0" destOrd="0" presId="urn:microsoft.com/office/officeart/2005/8/layout/architecture"/>
    <dgm:cxn modelId="{AA1AE1CF-A3F8-409D-8219-331778ED6CF5}" type="presParOf" srcId="{7BB579AE-FA14-4E59-A6C4-495524088120}" destId="{16D0347B-045C-494D-9FCB-AA624F0DFC32}"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C59CB7-848C-4FE5-813D-537736D5813E}" type="doc">
      <dgm:prSet loTypeId="urn:microsoft.com/office/officeart/2005/8/layout/architecture" loCatId="list" qsTypeId="urn:microsoft.com/office/officeart/2005/8/quickstyle/simple4" qsCatId="simple" csTypeId="urn:microsoft.com/office/officeart/2005/8/colors/colorful4" csCatId="colorful" phldr="1"/>
      <dgm:spPr/>
      <dgm:t>
        <a:bodyPr/>
        <a:lstStyle/>
        <a:p>
          <a:endParaRPr lang="en-US"/>
        </a:p>
      </dgm:t>
    </dgm:pt>
    <dgm:pt modelId="{6EC8D54C-ADB9-446A-9E4B-5C825B686DF1}">
      <dgm:prSet phldrT="[Text]"/>
      <dgm:spPr/>
      <dgm:t>
        <a:bodyPr/>
        <a:lstStyle/>
        <a:p>
          <a:r>
            <a:rPr lang="en-US" dirty="0"/>
            <a:t>Hardware</a:t>
          </a:r>
        </a:p>
      </dgm:t>
    </dgm:pt>
    <dgm:pt modelId="{E7C96BAA-8E29-4037-AA74-25060F28A12E}" type="parTrans" cxnId="{DFBE59F7-617E-42D7-80EB-C1AF9F2AF27E}">
      <dgm:prSet/>
      <dgm:spPr/>
      <dgm:t>
        <a:bodyPr/>
        <a:lstStyle/>
        <a:p>
          <a:endParaRPr lang="en-US"/>
        </a:p>
      </dgm:t>
    </dgm:pt>
    <dgm:pt modelId="{254C72BA-6D15-43D0-9B69-47DA999D111C}" type="sibTrans" cxnId="{DFBE59F7-617E-42D7-80EB-C1AF9F2AF27E}">
      <dgm:prSet/>
      <dgm:spPr/>
      <dgm:t>
        <a:bodyPr/>
        <a:lstStyle/>
        <a:p>
          <a:endParaRPr lang="en-US"/>
        </a:p>
      </dgm:t>
    </dgm:pt>
    <dgm:pt modelId="{96F92C8A-5A8F-4F80-96F4-F47B46D64B52}">
      <dgm:prSet phldrT="[Text]"/>
      <dgm:spPr/>
      <dgm:t>
        <a:bodyPr/>
        <a:lstStyle/>
        <a:p>
          <a:r>
            <a:rPr lang="en-US" dirty="0"/>
            <a:t>Hypervisor</a:t>
          </a:r>
        </a:p>
      </dgm:t>
    </dgm:pt>
    <dgm:pt modelId="{E9CA4261-4677-45B8-9D6D-42315157CDA9}" type="parTrans" cxnId="{F536CB23-16D3-4350-B39E-DCF88F55BFE7}">
      <dgm:prSet/>
      <dgm:spPr/>
      <dgm:t>
        <a:bodyPr/>
        <a:lstStyle/>
        <a:p>
          <a:endParaRPr lang="en-US"/>
        </a:p>
      </dgm:t>
    </dgm:pt>
    <dgm:pt modelId="{58D2A914-FFC0-492C-BB69-F5B4E5099D6B}" type="sibTrans" cxnId="{F536CB23-16D3-4350-B39E-DCF88F55BFE7}">
      <dgm:prSet/>
      <dgm:spPr/>
      <dgm:t>
        <a:bodyPr/>
        <a:lstStyle/>
        <a:p>
          <a:endParaRPr lang="en-US"/>
        </a:p>
      </dgm:t>
    </dgm:pt>
    <dgm:pt modelId="{ADB5CF0B-F835-4D06-B1E6-FD5A8475AD07}">
      <dgm:prSet phldrT="[Text]"/>
      <dgm:spPr/>
      <dgm:t>
        <a:bodyPr/>
        <a:lstStyle/>
        <a:p>
          <a:r>
            <a:rPr lang="en-US" dirty="0"/>
            <a:t>Guest 1</a:t>
          </a:r>
        </a:p>
      </dgm:t>
    </dgm:pt>
    <dgm:pt modelId="{698BEA6B-3730-45A9-9993-4CD43F47016E}" type="parTrans" cxnId="{4A557CF1-3A7C-4E68-8665-A6C330534725}">
      <dgm:prSet/>
      <dgm:spPr/>
      <dgm:t>
        <a:bodyPr/>
        <a:lstStyle/>
        <a:p>
          <a:endParaRPr lang="en-US"/>
        </a:p>
      </dgm:t>
    </dgm:pt>
    <dgm:pt modelId="{99C07FD4-050C-402B-A96E-6D403E6C74A5}" type="sibTrans" cxnId="{4A557CF1-3A7C-4E68-8665-A6C330534725}">
      <dgm:prSet/>
      <dgm:spPr/>
      <dgm:t>
        <a:bodyPr/>
        <a:lstStyle/>
        <a:p>
          <a:endParaRPr lang="en-US"/>
        </a:p>
      </dgm:t>
    </dgm:pt>
    <dgm:pt modelId="{BD7E18DE-7058-48FA-A187-073A70823841}">
      <dgm:prSet phldrT="[Text]"/>
      <dgm:spPr/>
      <dgm:t>
        <a:bodyPr/>
        <a:lstStyle/>
        <a:p>
          <a:r>
            <a:rPr lang="en-US" dirty="0"/>
            <a:t>Guest 2</a:t>
          </a:r>
        </a:p>
      </dgm:t>
    </dgm:pt>
    <dgm:pt modelId="{4C38D14E-2569-4A0D-9A08-BE45E470530C}" type="parTrans" cxnId="{C5820A22-30AE-40E8-AA39-FF590EF8569D}">
      <dgm:prSet/>
      <dgm:spPr/>
      <dgm:t>
        <a:bodyPr/>
        <a:lstStyle/>
        <a:p>
          <a:endParaRPr lang="en-US"/>
        </a:p>
      </dgm:t>
    </dgm:pt>
    <dgm:pt modelId="{C9EEE470-1280-4A0E-8FD7-6C54AFBC9D1C}" type="sibTrans" cxnId="{C5820A22-30AE-40E8-AA39-FF590EF8569D}">
      <dgm:prSet/>
      <dgm:spPr/>
      <dgm:t>
        <a:bodyPr/>
        <a:lstStyle/>
        <a:p>
          <a:endParaRPr lang="en-US"/>
        </a:p>
      </dgm:t>
    </dgm:pt>
    <dgm:pt modelId="{F1585BEA-C4B3-4EEC-BA39-17A76BCD9B0A}">
      <dgm:prSet phldrT="[Text]"/>
      <dgm:spPr/>
      <dgm:t>
        <a:bodyPr/>
        <a:lstStyle/>
        <a:p>
          <a:r>
            <a:rPr lang="en-US" dirty="0"/>
            <a:t>Host OS</a:t>
          </a:r>
        </a:p>
      </dgm:t>
    </dgm:pt>
    <dgm:pt modelId="{4098227A-314E-4CF8-A819-5AB1C0EFED2E}" type="parTrans" cxnId="{E200DC67-D4D1-4BB7-BD11-6E0CBE893D8A}">
      <dgm:prSet/>
      <dgm:spPr/>
      <dgm:t>
        <a:bodyPr/>
        <a:lstStyle/>
        <a:p>
          <a:endParaRPr lang="en-US"/>
        </a:p>
      </dgm:t>
    </dgm:pt>
    <dgm:pt modelId="{B6EAF662-90E1-42CB-BE04-2BEEF86861D2}" type="sibTrans" cxnId="{E200DC67-D4D1-4BB7-BD11-6E0CBE893D8A}">
      <dgm:prSet/>
      <dgm:spPr/>
      <dgm:t>
        <a:bodyPr/>
        <a:lstStyle/>
        <a:p>
          <a:endParaRPr lang="en-US"/>
        </a:p>
      </dgm:t>
    </dgm:pt>
    <dgm:pt modelId="{F810EBC5-89FB-4D16-883D-59CA434510E9}" type="pres">
      <dgm:prSet presAssocID="{8CC59CB7-848C-4FE5-813D-537736D5813E}" presName="Name0" presStyleCnt="0">
        <dgm:presLayoutVars>
          <dgm:chPref val="1"/>
          <dgm:dir/>
          <dgm:animOne val="branch"/>
          <dgm:animLvl val="lvl"/>
          <dgm:resizeHandles/>
        </dgm:presLayoutVars>
      </dgm:prSet>
      <dgm:spPr/>
      <dgm:t>
        <a:bodyPr/>
        <a:lstStyle/>
        <a:p>
          <a:endParaRPr lang="en-US"/>
        </a:p>
      </dgm:t>
    </dgm:pt>
    <dgm:pt modelId="{CCD5FCA4-34B3-4908-BD43-5F36CAAB0DD4}" type="pres">
      <dgm:prSet presAssocID="{6EC8D54C-ADB9-446A-9E4B-5C825B686DF1}" presName="vertOne" presStyleCnt="0"/>
      <dgm:spPr/>
    </dgm:pt>
    <dgm:pt modelId="{A05B2F13-6F04-46E6-9B29-EC144A087D2C}" type="pres">
      <dgm:prSet presAssocID="{6EC8D54C-ADB9-446A-9E4B-5C825B686DF1}" presName="txOne" presStyleLbl="node0" presStyleIdx="0" presStyleCnt="1">
        <dgm:presLayoutVars>
          <dgm:chPref val="3"/>
        </dgm:presLayoutVars>
      </dgm:prSet>
      <dgm:spPr/>
      <dgm:t>
        <a:bodyPr/>
        <a:lstStyle/>
        <a:p>
          <a:endParaRPr lang="en-US"/>
        </a:p>
      </dgm:t>
    </dgm:pt>
    <dgm:pt modelId="{45FBEF99-6937-450B-810B-EB410384496A}" type="pres">
      <dgm:prSet presAssocID="{6EC8D54C-ADB9-446A-9E4B-5C825B686DF1}" presName="parTransOne" presStyleCnt="0"/>
      <dgm:spPr/>
    </dgm:pt>
    <dgm:pt modelId="{BD725CFD-C73F-4347-AC85-A6F7A0E35E1C}" type="pres">
      <dgm:prSet presAssocID="{6EC8D54C-ADB9-446A-9E4B-5C825B686DF1}" presName="horzOne" presStyleCnt="0"/>
      <dgm:spPr/>
    </dgm:pt>
    <dgm:pt modelId="{1DAA8BF1-7D95-49C7-86C5-12372D4537CD}" type="pres">
      <dgm:prSet presAssocID="{F1585BEA-C4B3-4EEC-BA39-17A76BCD9B0A}" presName="vertTwo" presStyleCnt="0"/>
      <dgm:spPr/>
    </dgm:pt>
    <dgm:pt modelId="{0B7A04A7-9410-4D77-9060-8D0EE8A57577}" type="pres">
      <dgm:prSet presAssocID="{F1585BEA-C4B3-4EEC-BA39-17A76BCD9B0A}" presName="txTwo" presStyleLbl="node2" presStyleIdx="0" presStyleCnt="1">
        <dgm:presLayoutVars>
          <dgm:chPref val="3"/>
        </dgm:presLayoutVars>
      </dgm:prSet>
      <dgm:spPr/>
      <dgm:t>
        <a:bodyPr/>
        <a:lstStyle/>
        <a:p>
          <a:endParaRPr lang="en-US"/>
        </a:p>
      </dgm:t>
    </dgm:pt>
    <dgm:pt modelId="{2249C812-43FC-4498-BACD-D451595979D3}" type="pres">
      <dgm:prSet presAssocID="{F1585BEA-C4B3-4EEC-BA39-17A76BCD9B0A}" presName="parTransTwo" presStyleCnt="0"/>
      <dgm:spPr/>
    </dgm:pt>
    <dgm:pt modelId="{8CE50A30-9868-456E-9955-CEDC6DBF14F7}" type="pres">
      <dgm:prSet presAssocID="{F1585BEA-C4B3-4EEC-BA39-17A76BCD9B0A}" presName="horzTwo" presStyleCnt="0"/>
      <dgm:spPr/>
    </dgm:pt>
    <dgm:pt modelId="{3D560291-0DB5-4D60-9912-5D43D66CAA63}" type="pres">
      <dgm:prSet presAssocID="{96F92C8A-5A8F-4F80-96F4-F47B46D64B52}" presName="vertThree" presStyleCnt="0"/>
      <dgm:spPr/>
    </dgm:pt>
    <dgm:pt modelId="{C89F11B9-6ABF-47AB-A311-3A1C0037905E}" type="pres">
      <dgm:prSet presAssocID="{96F92C8A-5A8F-4F80-96F4-F47B46D64B52}" presName="txThree" presStyleLbl="node3" presStyleIdx="0" presStyleCnt="1">
        <dgm:presLayoutVars>
          <dgm:chPref val="3"/>
        </dgm:presLayoutVars>
      </dgm:prSet>
      <dgm:spPr/>
      <dgm:t>
        <a:bodyPr/>
        <a:lstStyle/>
        <a:p>
          <a:endParaRPr lang="en-US"/>
        </a:p>
      </dgm:t>
    </dgm:pt>
    <dgm:pt modelId="{ED73D643-1299-4058-BD1E-7C3A70D84BF6}" type="pres">
      <dgm:prSet presAssocID="{96F92C8A-5A8F-4F80-96F4-F47B46D64B52}" presName="parTransThree" presStyleCnt="0"/>
      <dgm:spPr/>
    </dgm:pt>
    <dgm:pt modelId="{A7047A72-444E-4462-813B-23E4B6AE5265}" type="pres">
      <dgm:prSet presAssocID="{96F92C8A-5A8F-4F80-96F4-F47B46D64B52}" presName="horzThree" presStyleCnt="0"/>
      <dgm:spPr/>
    </dgm:pt>
    <dgm:pt modelId="{9A931D0A-587E-47D1-A43B-9BCDC96746C6}" type="pres">
      <dgm:prSet presAssocID="{ADB5CF0B-F835-4D06-B1E6-FD5A8475AD07}" presName="vertFour" presStyleCnt="0">
        <dgm:presLayoutVars>
          <dgm:chPref val="3"/>
        </dgm:presLayoutVars>
      </dgm:prSet>
      <dgm:spPr/>
    </dgm:pt>
    <dgm:pt modelId="{822C4944-40BB-4B9F-B71D-A220E60B3493}" type="pres">
      <dgm:prSet presAssocID="{ADB5CF0B-F835-4D06-B1E6-FD5A8475AD07}" presName="txFour" presStyleLbl="node4" presStyleIdx="0" presStyleCnt="2">
        <dgm:presLayoutVars>
          <dgm:chPref val="3"/>
        </dgm:presLayoutVars>
      </dgm:prSet>
      <dgm:spPr/>
      <dgm:t>
        <a:bodyPr/>
        <a:lstStyle/>
        <a:p>
          <a:endParaRPr lang="en-US"/>
        </a:p>
      </dgm:t>
    </dgm:pt>
    <dgm:pt modelId="{5EC99685-8832-4A68-84BA-039AC3AAEADA}" type="pres">
      <dgm:prSet presAssocID="{ADB5CF0B-F835-4D06-B1E6-FD5A8475AD07}" presName="horzFour" presStyleCnt="0"/>
      <dgm:spPr/>
    </dgm:pt>
    <dgm:pt modelId="{BD6CE845-B389-47A0-B78C-721D909129BB}" type="pres">
      <dgm:prSet presAssocID="{99C07FD4-050C-402B-A96E-6D403E6C74A5}" presName="sibSpaceFour" presStyleCnt="0"/>
      <dgm:spPr/>
    </dgm:pt>
    <dgm:pt modelId="{505A541A-93D7-4CC5-B752-4C7FBC175B47}" type="pres">
      <dgm:prSet presAssocID="{BD7E18DE-7058-48FA-A187-073A70823841}" presName="vertFour" presStyleCnt="0">
        <dgm:presLayoutVars>
          <dgm:chPref val="3"/>
        </dgm:presLayoutVars>
      </dgm:prSet>
      <dgm:spPr/>
    </dgm:pt>
    <dgm:pt modelId="{6C85E984-885F-4C28-A881-81BDED61D464}" type="pres">
      <dgm:prSet presAssocID="{BD7E18DE-7058-48FA-A187-073A70823841}" presName="txFour" presStyleLbl="node4" presStyleIdx="1" presStyleCnt="2">
        <dgm:presLayoutVars>
          <dgm:chPref val="3"/>
        </dgm:presLayoutVars>
      </dgm:prSet>
      <dgm:spPr/>
      <dgm:t>
        <a:bodyPr/>
        <a:lstStyle/>
        <a:p>
          <a:endParaRPr lang="en-US"/>
        </a:p>
      </dgm:t>
    </dgm:pt>
    <dgm:pt modelId="{8D932466-4DF4-4E03-9097-96E556F2D9E4}" type="pres">
      <dgm:prSet presAssocID="{BD7E18DE-7058-48FA-A187-073A70823841}" presName="horzFour" presStyleCnt="0"/>
      <dgm:spPr/>
    </dgm:pt>
  </dgm:ptLst>
  <dgm:cxnLst>
    <dgm:cxn modelId="{98D1D4F5-A45A-44F2-9CE1-1C8E28B1DFAE}" type="presOf" srcId="{F1585BEA-C4B3-4EEC-BA39-17A76BCD9B0A}" destId="{0B7A04A7-9410-4D77-9060-8D0EE8A57577}" srcOrd="0" destOrd="0" presId="urn:microsoft.com/office/officeart/2005/8/layout/architecture"/>
    <dgm:cxn modelId="{E200DC67-D4D1-4BB7-BD11-6E0CBE893D8A}" srcId="{6EC8D54C-ADB9-446A-9E4B-5C825B686DF1}" destId="{F1585BEA-C4B3-4EEC-BA39-17A76BCD9B0A}" srcOrd="0" destOrd="0" parTransId="{4098227A-314E-4CF8-A819-5AB1C0EFED2E}" sibTransId="{B6EAF662-90E1-42CB-BE04-2BEEF86861D2}"/>
    <dgm:cxn modelId="{5957CE8C-7764-4CCF-B4E7-AB63D6BF982B}" type="presOf" srcId="{ADB5CF0B-F835-4D06-B1E6-FD5A8475AD07}" destId="{822C4944-40BB-4B9F-B71D-A220E60B3493}" srcOrd="0" destOrd="0" presId="urn:microsoft.com/office/officeart/2005/8/layout/architecture"/>
    <dgm:cxn modelId="{C8BAB5C5-D8F3-44CA-9017-3EAFAEBE69A3}" type="presOf" srcId="{96F92C8A-5A8F-4F80-96F4-F47B46D64B52}" destId="{C89F11B9-6ABF-47AB-A311-3A1C0037905E}" srcOrd="0" destOrd="0" presId="urn:microsoft.com/office/officeart/2005/8/layout/architecture"/>
    <dgm:cxn modelId="{EC0DE5CF-3007-46B4-B272-17DDCA815A35}" type="presOf" srcId="{BD7E18DE-7058-48FA-A187-073A70823841}" destId="{6C85E984-885F-4C28-A881-81BDED61D464}" srcOrd="0" destOrd="0" presId="urn:microsoft.com/office/officeart/2005/8/layout/architecture"/>
    <dgm:cxn modelId="{3DE782C3-23AD-45E4-874B-4A142904FE79}" type="presOf" srcId="{8CC59CB7-848C-4FE5-813D-537736D5813E}" destId="{F810EBC5-89FB-4D16-883D-59CA434510E9}" srcOrd="0" destOrd="0" presId="urn:microsoft.com/office/officeart/2005/8/layout/architecture"/>
    <dgm:cxn modelId="{28D6739A-AF9B-44B2-9B7E-EE80AFD61CA0}" type="presOf" srcId="{6EC8D54C-ADB9-446A-9E4B-5C825B686DF1}" destId="{A05B2F13-6F04-46E6-9B29-EC144A087D2C}" srcOrd="0" destOrd="0" presId="urn:microsoft.com/office/officeart/2005/8/layout/architecture"/>
    <dgm:cxn modelId="{C5820A22-30AE-40E8-AA39-FF590EF8569D}" srcId="{96F92C8A-5A8F-4F80-96F4-F47B46D64B52}" destId="{BD7E18DE-7058-48FA-A187-073A70823841}" srcOrd="1" destOrd="0" parTransId="{4C38D14E-2569-4A0D-9A08-BE45E470530C}" sibTransId="{C9EEE470-1280-4A0E-8FD7-6C54AFBC9D1C}"/>
    <dgm:cxn modelId="{DFBE59F7-617E-42D7-80EB-C1AF9F2AF27E}" srcId="{8CC59CB7-848C-4FE5-813D-537736D5813E}" destId="{6EC8D54C-ADB9-446A-9E4B-5C825B686DF1}" srcOrd="0" destOrd="0" parTransId="{E7C96BAA-8E29-4037-AA74-25060F28A12E}" sibTransId="{254C72BA-6D15-43D0-9B69-47DA999D111C}"/>
    <dgm:cxn modelId="{F536CB23-16D3-4350-B39E-DCF88F55BFE7}" srcId="{F1585BEA-C4B3-4EEC-BA39-17A76BCD9B0A}" destId="{96F92C8A-5A8F-4F80-96F4-F47B46D64B52}" srcOrd="0" destOrd="0" parTransId="{E9CA4261-4677-45B8-9D6D-42315157CDA9}" sibTransId="{58D2A914-FFC0-492C-BB69-F5B4E5099D6B}"/>
    <dgm:cxn modelId="{4A557CF1-3A7C-4E68-8665-A6C330534725}" srcId="{96F92C8A-5A8F-4F80-96F4-F47B46D64B52}" destId="{ADB5CF0B-F835-4D06-B1E6-FD5A8475AD07}" srcOrd="0" destOrd="0" parTransId="{698BEA6B-3730-45A9-9993-4CD43F47016E}" sibTransId="{99C07FD4-050C-402B-A96E-6D403E6C74A5}"/>
    <dgm:cxn modelId="{8753942D-0133-4FAF-86C8-4202CD581A75}" type="presParOf" srcId="{F810EBC5-89FB-4D16-883D-59CA434510E9}" destId="{CCD5FCA4-34B3-4908-BD43-5F36CAAB0DD4}" srcOrd="0" destOrd="0" presId="urn:microsoft.com/office/officeart/2005/8/layout/architecture"/>
    <dgm:cxn modelId="{03A5F227-EF1E-488A-8F9C-8F113F55B761}" type="presParOf" srcId="{CCD5FCA4-34B3-4908-BD43-5F36CAAB0DD4}" destId="{A05B2F13-6F04-46E6-9B29-EC144A087D2C}" srcOrd="0" destOrd="0" presId="urn:microsoft.com/office/officeart/2005/8/layout/architecture"/>
    <dgm:cxn modelId="{D536FD9F-137C-42D0-A11B-8B44A84E7CAA}" type="presParOf" srcId="{CCD5FCA4-34B3-4908-BD43-5F36CAAB0DD4}" destId="{45FBEF99-6937-450B-810B-EB410384496A}" srcOrd="1" destOrd="0" presId="urn:microsoft.com/office/officeart/2005/8/layout/architecture"/>
    <dgm:cxn modelId="{AEC8994D-EA90-4681-BEFA-7767F0DC7328}" type="presParOf" srcId="{CCD5FCA4-34B3-4908-BD43-5F36CAAB0DD4}" destId="{BD725CFD-C73F-4347-AC85-A6F7A0E35E1C}" srcOrd="2" destOrd="0" presId="urn:microsoft.com/office/officeart/2005/8/layout/architecture"/>
    <dgm:cxn modelId="{BD2AEF52-E4BC-44BC-BB9D-DE0DD140B82A}" type="presParOf" srcId="{BD725CFD-C73F-4347-AC85-A6F7A0E35E1C}" destId="{1DAA8BF1-7D95-49C7-86C5-12372D4537CD}" srcOrd="0" destOrd="0" presId="urn:microsoft.com/office/officeart/2005/8/layout/architecture"/>
    <dgm:cxn modelId="{BBA02F47-C6AB-4556-BF15-79C899F1C3C2}" type="presParOf" srcId="{1DAA8BF1-7D95-49C7-86C5-12372D4537CD}" destId="{0B7A04A7-9410-4D77-9060-8D0EE8A57577}" srcOrd="0" destOrd="0" presId="urn:microsoft.com/office/officeart/2005/8/layout/architecture"/>
    <dgm:cxn modelId="{317F2DFE-12B7-4ECC-9C65-67E6B7CACEED}" type="presParOf" srcId="{1DAA8BF1-7D95-49C7-86C5-12372D4537CD}" destId="{2249C812-43FC-4498-BACD-D451595979D3}" srcOrd="1" destOrd="0" presId="urn:microsoft.com/office/officeart/2005/8/layout/architecture"/>
    <dgm:cxn modelId="{04BCF0FA-CCE2-4EAC-AFF0-4AE4650CE9DB}" type="presParOf" srcId="{1DAA8BF1-7D95-49C7-86C5-12372D4537CD}" destId="{8CE50A30-9868-456E-9955-CEDC6DBF14F7}" srcOrd="2" destOrd="0" presId="urn:microsoft.com/office/officeart/2005/8/layout/architecture"/>
    <dgm:cxn modelId="{82E59C52-4628-459E-8990-F15E219CD9B6}" type="presParOf" srcId="{8CE50A30-9868-456E-9955-CEDC6DBF14F7}" destId="{3D560291-0DB5-4D60-9912-5D43D66CAA63}" srcOrd="0" destOrd="0" presId="urn:microsoft.com/office/officeart/2005/8/layout/architecture"/>
    <dgm:cxn modelId="{F5299B2A-CB91-4E42-831C-8EB57FDC6637}" type="presParOf" srcId="{3D560291-0DB5-4D60-9912-5D43D66CAA63}" destId="{C89F11B9-6ABF-47AB-A311-3A1C0037905E}" srcOrd="0" destOrd="0" presId="urn:microsoft.com/office/officeart/2005/8/layout/architecture"/>
    <dgm:cxn modelId="{9ECA7066-1F82-4FCC-AFAF-D894CD81F81C}" type="presParOf" srcId="{3D560291-0DB5-4D60-9912-5D43D66CAA63}" destId="{ED73D643-1299-4058-BD1E-7C3A70D84BF6}" srcOrd="1" destOrd="0" presId="urn:microsoft.com/office/officeart/2005/8/layout/architecture"/>
    <dgm:cxn modelId="{D9F36465-78D4-409D-BF71-348304237087}" type="presParOf" srcId="{3D560291-0DB5-4D60-9912-5D43D66CAA63}" destId="{A7047A72-444E-4462-813B-23E4B6AE5265}" srcOrd="2" destOrd="0" presId="urn:microsoft.com/office/officeart/2005/8/layout/architecture"/>
    <dgm:cxn modelId="{3DEDBFDB-8A53-4F82-9CD1-3CE770EE66F7}" type="presParOf" srcId="{A7047A72-444E-4462-813B-23E4B6AE5265}" destId="{9A931D0A-587E-47D1-A43B-9BCDC96746C6}" srcOrd="0" destOrd="0" presId="urn:microsoft.com/office/officeart/2005/8/layout/architecture"/>
    <dgm:cxn modelId="{9CEDC4B3-5C14-41FB-BA57-52C5090625EA}" type="presParOf" srcId="{9A931D0A-587E-47D1-A43B-9BCDC96746C6}" destId="{822C4944-40BB-4B9F-B71D-A220E60B3493}" srcOrd="0" destOrd="0" presId="urn:microsoft.com/office/officeart/2005/8/layout/architecture"/>
    <dgm:cxn modelId="{7028F446-6660-4CE6-A7B0-2FEFC22EB4FD}" type="presParOf" srcId="{9A931D0A-587E-47D1-A43B-9BCDC96746C6}" destId="{5EC99685-8832-4A68-84BA-039AC3AAEADA}" srcOrd="1" destOrd="0" presId="urn:microsoft.com/office/officeart/2005/8/layout/architecture"/>
    <dgm:cxn modelId="{ED95D924-87D8-43F2-95D7-1A13DC7970E6}" type="presParOf" srcId="{A7047A72-444E-4462-813B-23E4B6AE5265}" destId="{BD6CE845-B389-47A0-B78C-721D909129BB}" srcOrd="1" destOrd="0" presId="urn:microsoft.com/office/officeart/2005/8/layout/architecture"/>
    <dgm:cxn modelId="{865F0786-D85F-40A0-BE45-F77BA1FCA104}" type="presParOf" srcId="{A7047A72-444E-4462-813B-23E4B6AE5265}" destId="{505A541A-93D7-4CC5-B752-4C7FBC175B47}" srcOrd="2" destOrd="0" presId="urn:microsoft.com/office/officeart/2005/8/layout/architecture"/>
    <dgm:cxn modelId="{B18293E8-2C21-4F6B-BB53-7BC4E5264A2C}" type="presParOf" srcId="{505A541A-93D7-4CC5-B752-4C7FBC175B47}" destId="{6C85E984-885F-4C28-A881-81BDED61D464}" srcOrd="0" destOrd="0" presId="urn:microsoft.com/office/officeart/2005/8/layout/architecture"/>
    <dgm:cxn modelId="{08365D52-0B71-4460-A7B6-9B66EAFD3B69}" type="presParOf" srcId="{505A541A-93D7-4CC5-B752-4C7FBC175B47}" destId="{8D932466-4DF4-4E03-9097-96E556F2D9E4}" srcOrd="1" destOrd="0" presId="urn:microsoft.com/office/officeart/2005/8/layout/archite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CC59CB7-848C-4FE5-813D-537736D5813E}" type="doc">
      <dgm:prSet loTypeId="urn:microsoft.com/office/officeart/2005/8/layout/architecture" loCatId="list" qsTypeId="urn:microsoft.com/office/officeart/2005/8/quickstyle/simple4" qsCatId="simple" csTypeId="urn:microsoft.com/office/officeart/2005/8/colors/colorful4" csCatId="colorful" phldr="1"/>
      <dgm:spPr/>
      <dgm:t>
        <a:bodyPr/>
        <a:lstStyle/>
        <a:p>
          <a:endParaRPr lang="en-US"/>
        </a:p>
      </dgm:t>
    </dgm:pt>
    <dgm:pt modelId="{6EC8D54C-ADB9-446A-9E4B-5C825B686DF1}">
      <dgm:prSet phldrT="[Text]"/>
      <dgm:spPr/>
      <dgm:t>
        <a:bodyPr/>
        <a:lstStyle/>
        <a:p>
          <a:r>
            <a:rPr lang="en-US" dirty="0"/>
            <a:t>Hardware</a:t>
          </a:r>
        </a:p>
      </dgm:t>
    </dgm:pt>
    <dgm:pt modelId="{E7C96BAA-8E29-4037-AA74-25060F28A12E}" type="parTrans" cxnId="{DFBE59F7-617E-42D7-80EB-C1AF9F2AF27E}">
      <dgm:prSet/>
      <dgm:spPr/>
      <dgm:t>
        <a:bodyPr/>
        <a:lstStyle/>
        <a:p>
          <a:endParaRPr lang="en-US"/>
        </a:p>
      </dgm:t>
    </dgm:pt>
    <dgm:pt modelId="{254C72BA-6D15-43D0-9B69-47DA999D111C}" type="sibTrans" cxnId="{DFBE59F7-617E-42D7-80EB-C1AF9F2AF27E}">
      <dgm:prSet/>
      <dgm:spPr/>
      <dgm:t>
        <a:bodyPr/>
        <a:lstStyle/>
        <a:p>
          <a:endParaRPr lang="en-US"/>
        </a:p>
      </dgm:t>
    </dgm:pt>
    <dgm:pt modelId="{96F92C8A-5A8F-4F80-96F4-F47B46D64B52}">
      <dgm:prSet phldrT="[Text]"/>
      <dgm:spPr/>
      <dgm:t>
        <a:bodyPr/>
        <a:lstStyle/>
        <a:p>
          <a:r>
            <a:rPr lang="en-US" dirty="0"/>
            <a:t>Hypervisor</a:t>
          </a:r>
        </a:p>
      </dgm:t>
    </dgm:pt>
    <dgm:pt modelId="{E9CA4261-4677-45B8-9D6D-42315157CDA9}" type="parTrans" cxnId="{F536CB23-16D3-4350-B39E-DCF88F55BFE7}">
      <dgm:prSet/>
      <dgm:spPr/>
      <dgm:t>
        <a:bodyPr/>
        <a:lstStyle/>
        <a:p>
          <a:endParaRPr lang="en-US"/>
        </a:p>
      </dgm:t>
    </dgm:pt>
    <dgm:pt modelId="{58D2A914-FFC0-492C-BB69-F5B4E5099D6B}" type="sibTrans" cxnId="{F536CB23-16D3-4350-B39E-DCF88F55BFE7}">
      <dgm:prSet/>
      <dgm:spPr/>
      <dgm:t>
        <a:bodyPr/>
        <a:lstStyle/>
        <a:p>
          <a:endParaRPr lang="en-US"/>
        </a:p>
      </dgm:t>
    </dgm:pt>
    <dgm:pt modelId="{ADB5CF0B-F835-4D06-B1E6-FD5A8475AD07}">
      <dgm:prSet phldrT="[Text]"/>
      <dgm:spPr/>
      <dgm:t>
        <a:bodyPr/>
        <a:lstStyle/>
        <a:p>
          <a:r>
            <a:rPr lang="en-US" dirty="0"/>
            <a:t>Guest 1</a:t>
          </a:r>
        </a:p>
      </dgm:t>
    </dgm:pt>
    <dgm:pt modelId="{698BEA6B-3730-45A9-9993-4CD43F47016E}" type="parTrans" cxnId="{4A557CF1-3A7C-4E68-8665-A6C330534725}">
      <dgm:prSet/>
      <dgm:spPr/>
      <dgm:t>
        <a:bodyPr/>
        <a:lstStyle/>
        <a:p>
          <a:endParaRPr lang="en-US"/>
        </a:p>
      </dgm:t>
    </dgm:pt>
    <dgm:pt modelId="{99C07FD4-050C-402B-A96E-6D403E6C74A5}" type="sibTrans" cxnId="{4A557CF1-3A7C-4E68-8665-A6C330534725}">
      <dgm:prSet/>
      <dgm:spPr/>
      <dgm:t>
        <a:bodyPr/>
        <a:lstStyle/>
        <a:p>
          <a:endParaRPr lang="en-US"/>
        </a:p>
      </dgm:t>
    </dgm:pt>
    <dgm:pt modelId="{BD7E18DE-7058-48FA-A187-073A70823841}">
      <dgm:prSet phldrT="[Text]"/>
      <dgm:spPr/>
      <dgm:t>
        <a:bodyPr/>
        <a:lstStyle/>
        <a:p>
          <a:r>
            <a:rPr lang="en-US" dirty="0"/>
            <a:t>Guest 2</a:t>
          </a:r>
        </a:p>
      </dgm:t>
    </dgm:pt>
    <dgm:pt modelId="{4C38D14E-2569-4A0D-9A08-BE45E470530C}" type="parTrans" cxnId="{C5820A22-30AE-40E8-AA39-FF590EF8569D}">
      <dgm:prSet/>
      <dgm:spPr/>
      <dgm:t>
        <a:bodyPr/>
        <a:lstStyle/>
        <a:p>
          <a:endParaRPr lang="en-US"/>
        </a:p>
      </dgm:t>
    </dgm:pt>
    <dgm:pt modelId="{C9EEE470-1280-4A0E-8FD7-6C54AFBC9D1C}" type="sibTrans" cxnId="{C5820A22-30AE-40E8-AA39-FF590EF8569D}">
      <dgm:prSet/>
      <dgm:spPr/>
      <dgm:t>
        <a:bodyPr/>
        <a:lstStyle/>
        <a:p>
          <a:endParaRPr lang="en-US"/>
        </a:p>
      </dgm:t>
    </dgm:pt>
    <dgm:pt modelId="{F1585BEA-C4B3-4EEC-BA39-17A76BCD9B0A}">
      <dgm:prSet phldrT="[Text]"/>
      <dgm:spPr/>
      <dgm:t>
        <a:bodyPr/>
        <a:lstStyle/>
        <a:p>
          <a:r>
            <a:rPr lang="en-US" dirty="0"/>
            <a:t>Host OS</a:t>
          </a:r>
        </a:p>
      </dgm:t>
    </dgm:pt>
    <dgm:pt modelId="{4098227A-314E-4CF8-A819-5AB1C0EFED2E}" type="parTrans" cxnId="{E200DC67-D4D1-4BB7-BD11-6E0CBE893D8A}">
      <dgm:prSet/>
      <dgm:spPr/>
      <dgm:t>
        <a:bodyPr/>
        <a:lstStyle/>
        <a:p>
          <a:endParaRPr lang="en-US"/>
        </a:p>
      </dgm:t>
    </dgm:pt>
    <dgm:pt modelId="{B6EAF662-90E1-42CB-BE04-2BEEF86861D2}" type="sibTrans" cxnId="{E200DC67-D4D1-4BB7-BD11-6E0CBE893D8A}">
      <dgm:prSet/>
      <dgm:spPr/>
      <dgm:t>
        <a:bodyPr/>
        <a:lstStyle/>
        <a:p>
          <a:endParaRPr lang="en-US"/>
        </a:p>
      </dgm:t>
    </dgm:pt>
    <dgm:pt modelId="{F810EBC5-89FB-4D16-883D-59CA434510E9}" type="pres">
      <dgm:prSet presAssocID="{8CC59CB7-848C-4FE5-813D-537736D5813E}" presName="Name0" presStyleCnt="0">
        <dgm:presLayoutVars>
          <dgm:chPref val="1"/>
          <dgm:dir/>
          <dgm:animOne val="branch"/>
          <dgm:animLvl val="lvl"/>
          <dgm:resizeHandles/>
        </dgm:presLayoutVars>
      </dgm:prSet>
      <dgm:spPr/>
      <dgm:t>
        <a:bodyPr/>
        <a:lstStyle/>
        <a:p>
          <a:endParaRPr lang="en-US"/>
        </a:p>
      </dgm:t>
    </dgm:pt>
    <dgm:pt modelId="{CCD5FCA4-34B3-4908-BD43-5F36CAAB0DD4}" type="pres">
      <dgm:prSet presAssocID="{6EC8D54C-ADB9-446A-9E4B-5C825B686DF1}" presName="vertOne" presStyleCnt="0"/>
      <dgm:spPr/>
    </dgm:pt>
    <dgm:pt modelId="{A05B2F13-6F04-46E6-9B29-EC144A087D2C}" type="pres">
      <dgm:prSet presAssocID="{6EC8D54C-ADB9-446A-9E4B-5C825B686DF1}" presName="txOne" presStyleLbl="node0" presStyleIdx="0" presStyleCnt="1">
        <dgm:presLayoutVars>
          <dgm:chPref val="3"/>
        </dgm:presLayoutVars>
      </dgm:prSet>
      <dgm:spPr/>
      <dgm:t>
        <a:bodyPr/>
        <a:lstStyle/>
        <a:p>
          <a:endParaRPr lang="en-US"/>
        </a:p>
      </dgm:t>
    </dgm:pt>
    <dgm:pt modelId="{45FBEF99-6937-450B-810B-EB410384496A}" type="pres">
      <dgm:prSet presAssocID="{6EC8D54C-ADB9-446A-9E4B-5C825B686DF1}" presName="parTransOne" presStyleCnt="0"/>
      <dgm:spPr/>
    </dgm:pt>
    <dgm:pt modelId="{BD725CFD-C73F-4347-AC85-A6F7A0E35E1C}" type="pres">
      <dgm:prSet presAssocID="{6EC8D54C-ADB9-446A-9E4B-5C825B686DF1}" presName="horzOne" presStyleCnt="0"/>
      <dgm:spPr/>
    </dgm:pt>
    <dgm:pt modelId="{1DAA8BF1-7D95-49C7-86C5-12372D4537CD}" type="pres">
      <dgm:prSet presAssocID="{F1585BEA-C4B3-4EEC-BA39-17A76BCD9B0A}" presName="vertTwo" presStyleCnt="0"/>
      <dgm:spPr/>
    </dgm:pt>
    <dgm:pt modelId="{0B7A04A7-9410-4D77-9060-8D0EE8A57577}" type="pres">
      <dgm:prSet presAssocID="{F1585BEA-C4B3-4EEC-BA39-17A76BCD9B0A}" presName="txTwo" presStyleLbl="node2" presStyleIdx="0" presStyleCnt="1">
        <dgm:presLayoutVars>
          <dgm:chPref val="3"/>
        </dgm:presLayoutVars>
      </dgm:prSet>
      <dgm:spPr/>
      <dgm:t>
        <a:bodyPr/>
        <a:lstStyle/>
        <a:p>
          <a:endParaRPr lang="en-US"/>
        </a:p>
      </dgm:t>
    </dgm:pt>
    <dgm:pt modelId="{2249C812-43FC-4498-BACD-D451595979D3}" type="pres">
      <dgm:prSet presAssocID="{F1585BEA-C4B3-4EEC-BA39-17A76BCD9B0A}" presName="parTransTwo" presStyleCnt="0"/>
      <dgm:spPr/>
    </dgm:pt>
    <dgm:pt modelId="{8CE50A30-9868-456E-9955-CEDC6DBF14F7}" type="pres">
      <dgm:prSet presAssocID="{F1585BEA-C4B3-4EEC-BA39-17A76BCD9B0A}" presName="horzTwo" presStyleCnt="0"/>
      <dgm:spPr/>
    </dgm:pt>
    <dgm:pt modelId="{3D560291-0DB5-4D60-9912-5D43D66CAA63}" type="pres">
      <dgm:prSet presAssocID="{96F92C8A-5A8F-4F80-96F4-F47B46D64B52}" presName="vertThree" presStyleCnt="0"/>
      <dgm:spPr/>
    </dgm:pt>
    <dgm:pt modelId="{C89F11B9-6ABF-47AB-A311-3A1C0037905E}" type="pres">
      <dgm:prSet presAssocID="{96F92C8A-5A8F-4F80-96F4-F47B46D64B52}" presName="txThree" presStyleLbl="node3" presStyleIdx="0" presStyleCnt="1">
        <dgm:presLayoutVars>
          <dgm:chPref val="3"/>
        </dgm:presLayoutVars>
      </dgm:prSet>
      <dgm:spPr/>
      <dgm:t>
        <a:bodyPr/>
        <a:lstStyle/>
        <a:p>
          <a:endParaRPr lang="en-US"/>
        </a:p>
      </dgm:t>
    </dgm:pt>
    <dgm:pt modelId="{ED73D643-1299-4058-BD1E-7C3A70D84BF6}" type="pres">
      <dgm:prSet presAssocID="{96F92C8A-5A8F-4F80-96F4-F47B46D64B52}" presName="parTransThree" presStyleCnt="0"/>
      <dgm:spPr/>
    </dgm:pt>
    <dgm:pt modelId="{A7047A72-444E-4462-813B-23E4B6AE5265}" type="pres">
      <dgm:prSet presAssocID="{96F92C8A-5A8F-4F80-96F4-F47B46D64B52}" presName="horzThree" presStyleCnt="0"/>
      <dgm:spPr/>
    </dgm:pt>
    <dgm:pt modelId="{9A931D0A-587E-47D1-A43B-9BCDC96746C6}" type="pres">
      <dgm:prSet presAssocID="{ADB5CF0B-F835-4D06-B1E6-FD5A8475AD07}" presName="vertFour" presStyleCnt="0">
        <dgm:presLayoutVars>
          <dgm:chPref val="3"/>
        </dgm:presLayoutVars>
      </dgm:prSet>
      <dgm:spPr/>
    </dgm:pt>
    <dgm:pt modelId="{822C4944-40BB-4B9F-B71D-A220E60B3493}" type="pres">
      <dgm:prSet presAssocID="{ADB5CF0B-F835-4D06-B1E6-FD5A8475AD07}" presName="txFour" presStyleLbl="node4" presStyleIdx="0" presStyleCnt="2">
        <dgm:presLayoutVars>
          <dgm:chPref val="3"/>
        </dgm:presLayoutVars>
      </dgm:prSet>
      <dgm:spPr/>
      <dgm:t>
        <a:bodyPr/>
        <a:lstStyle/>
        <a:p>
          <a:endParaRPr lang="en-US"/>
        </a:p>
      </dgm:t>
    </dgm:pt>
    <dgm:pt modelId="{5EC99685-8832-4A68-84BA-039AC3AAEADA}" type="pres">
      <dgm:prSet presAssocID="{ADB5CF0B-F835-4D06-B1E6-FD5A8475AD07}" presName="horzFour" presStyleCnt="0"/>
      <dgm:spPr/>
    </dgm:pt>
    <dgm:pt modelId="{BD6CE845-B389-47A0-B78C-721D909129BB}" type="pres">
      <dgm:prSet presAssocID="{99C07FD4-050C-402B-A96E-6D403E6C74A5}" presName="sibSpaceFour" presStyleCnt="0"/>
      <dgm:spPr/>
    </dgm:pt>
    <dgm:pt modelId="{505A541A-93D7-4CC5-B752-4C7FBC175B47}" type="pres">
      <dgm:prSet presAssocID="{BD7E18DE-7058-48FA-A187-073A70823841}" presName="vertFour" presStyleCnt="0">
        <dgm:presLayoutVars>
          <dgm:chPref val="3"/>
        </dgm:presLayoutVars>
      </dgm:prSet>
      <dgm:spPr/>
    </dgm:pt>
    <dgm:pt modelId="{6C85E984-885F-4C28-A881-81BDED61D464}" type="pres">
      <dgm:prSet presAssocID="{BD7E18DE-7058-48FA-A187-073A70823841}" presName="txFour" presStyleLbl="node4" presStyleIdx="1" presStyleCnt="2">
        <dgm:presLayoutVars>
          <dgm:chPref val="3"/>
        </dgm:presLayoutVars>
      </dgm:prSet>
      <dgm:spPr/>
      <dgm:t>
        <a:bodyPr/>
        <a:lstStyle/>
        <a:p>
          <a:endParaRPr lang="en-US"/>
        </a:p>
      </dgm:t>
    </dgm:pt>
    <dgm:pt modelId="{8D932466-4DF4-4E03-9097-96E556F2D9E4}" type="pres">
      <dgm:prSet presAssocID="{BD7E18DE-7058-48FA-A187-073A70823841}" presName="horzFour" presStyleCnt="0"/>
      <dgm:spPr/>
    </dgm:pt>
  </dgm:ptLst>
  <dgm:cxnLst>
    <dgm:cxn modelId="{98D1D4F5-A45A-44F2-9CE1-1C8E28B1DFAE}" type="presOf" srcId="{F1585BEA-C4B3-4EEC-BA39-17A76BCD9B0A}" destId="{0B7A04A7-9410-4D77-9060-8D0EE8A57577}" srcOrd="0" destOrd="0" presId="urn:microsoft.com/office/officeart/2005/8/layout/architecture"/>
    <dgm:cxn modelId="{E200DC67-D4D1-4BB7-BD11-6E0CBE893D8A}" srcId="{6EC8D54C-ADB9-446A-9E4B-5C825B686DF1}" destId="{F1585BEA-C4B3-4EEC-BA39-17A76BCD9B0A}" srcOrd="0" destOrd="0" parTransId="{4098227A-314E-4CF8-A819-5AB1C0EFED2E}" sibTransId="{B6EAF662-90E1-42CB-BE04-2BEEF86861D2}"/>
    <dgm:cxn modelId="{5957CE8C-7764-4CCF-B4E7-AB63D6BF982B}" type="presOf" srcId="{ADB5CF0B-F835-4D06-B1E6-FD5A8475AD07}" destId="{822C4944-40BB-4B9F-B71D-A220E60B3493}" srcOrd="0" destOrd="0" presId="urn:microsoft.com/office/officeart/2005/8/layout/architecture"/>
    <dgm:cxn modelId="{C8BAB5C5-D8F3-44CA-9017-3EAFAEBE69A3}" type="presOf" srcId="{96F92C8A-5A8F-4F80-96F4-F47B46D64B52}" destId="{C89F11B9-6ABF-47AB-A311-3A1C0037905E}" srcOrd="0" destOrd="0" presId="urn:microsoft.com/office/officeart/2005/8/layout/architecture"/>
    <dgm:cxn modelId="{EC0DE5CF-3007-46B4-B272-17DDCA815A35}" type="presOf" srcId="{BD7E18DE-7058-48FA-A187-073A70823841}" destId="{6C85E984-885F-4C28-A881-81BDED61D464}" srcOrd="0" destOrd="0" presId="urn:microsoft.com/office/officeart/2005/8/layout/architecture"/>
    <dgm:cxn modelId="{3DE782C3-23AD-45E4-874B-4A142904FE79}" type="presOf" srcId="{8CC59CB7-848C-4FE5-813D-537736D5813E}" destId="{F810EBC5-89FB-4D16-883D-59CA434510E9}" srcOrd="0" destOrd="0" presId="urn:microsoft.com/office/officeart/2005/8/layout/architecture"/>
    <dgm:cxn modelId="{28D6739A-AF9B-44B2-9B7E-EE80AFD61CA0}" type="presOf" srcId="{6EC8D54C-ADB9-446A-9E4B-5C825B686DF1}" destId="{A05B2F13-6F04-46E6-9B29-EC144A087D2C}" srcOrd="0" destOrd="0" presId="urn:microsoft.com/office/officeart/2005/8/layout/architecture"/>
    <dgm:cxn modelId="{C5820A22-30AE-40E8-AA39-FF590EF8569D}" srcId="{96F92C8A-5A8F-4F80-96F4-F47B46D64B52}" destId="{BD7E18DE-7058-48FA-A187-073A70823841}" srcOrd="1" destOrd="0" parTransId="{4C38D14E-2569-4A0D-9A08-BE45E470530C}" sibTransId="{C9EEE470-1280-4A0E-8FD7-6C54AFBC9D1C}"/>
    <dgm:cxn modelId="{DFBE59F7-617E-42D7-80EB-C1AF9F2AF27E}" srcId="{8CC59CB7-848C-4FE5-813D-537736D5813E}" destId="{6EC8D54C-ADB9-446A-9E4B-5C825B686DF1}" srcOrd="0" destOrd="0" parTransId="{E7C96BAA-8E29-4037-AA74-25060F28A12E}" sibTransId="{254C72BA-6D15-43D0-9B69-47DA999D111C}"/>
    <dgm:cxn modelId="{F536CB23-16D3-4350-B39E-DCF88F55BFE7}" srcId="{F1585BEA-C4B3-4EEC-BA39-17A76BCD9B0A}" destId="{96F92C8A-5A8F-4F80-96F4-F47B46D64B52}" srcOrd="0" destOrd="0" parTransId="{E9CA4261-4677-45B8-9D6D-42315157CDA9}" sibTransId="{58D2A914-FFC0-492C-BB69-F5B4E5099D6B}"/>
    <dgm:cxn modelId="{4A557CF1-3A7C-4E68-8665-A6C330534725}" srcId="{96F92C8A-5A8F-4F80-96F4-F47B46D64B52}" destId="{ADB5CF0B-F835-4D06-B1E6-FD5A8475AD07}" srcOrd="0" destOrd="0" parTransId="{698BEA6B-3730-45A9-9993-4CD43F47016E}" sibTransId="{99C07FD4-050C-402B-A96E-6D403E6C74A5}"/>
    <dgm:cxn modelId="{8753942D-0133-4FAF-86C8-4202CD581A75}" type="presParOf" srcId="{F810EBC5-89FB-4D16-883D-59CA434510E9}" destId="{CCD5FCA4-34B3-4908-BD43-5F36CAAB0DD4}" srcOrd="0" destOrd="0" presId="urn:microsoft.com/office/officeart/2005/8/layout/architecture"/>
    <dgm:cxn modelId="{03A5F227-EF1E-488A-8F9C-8F113F55B761}" type="presParOf" srcId="{CCD5FCA4-34B3-4908-BD43-5F36CAAB0DD4}" destId="{A05B2F13-6F04-46E6-9B29-EC144A087D2C}" srcOrd="0" destOrd="0" presId="urn:microsoft.com/office/officeart/2005/8/layout/architecture"/>
    <dgm:cxn modelId="{D536FD9F-137C-42D0-A11B-8B44A84E7CAA}" type="presParOf" srcId="{CCD5FCA4-34B3-4908-BD43-5F36CAAB0DD4}" destId="{45FBEF99-6937-450B-810B-EB410384496A}" srcOrd="1" destOrd="0" presId="urn:microsoft.com/office/officeart/2005/8/layout/architecture"/>
    <dgm:cxn modelId="{AEC8994D-EA90-4681-BEFA-7767F0DC7328}" type="presParOf" srcId="{CCD5FCA4-34B3-4908-BD43-5F36CAAB0DD4}" destId="{BD725CFD-C73F-4347-AC85-A6F7A0E35E1C}" srcOrd="2" destOrd="0" presId="urn:microsoft.com/office/officeart/2005/8/layout/architecture"/>
    <dgm:cxn modelId="{BD2AEF52-E4BC-44BC-BB9D-DE0DD140B82A}" type="presParOf" srcId="{BD725CFD-C73F-4347-AC85-A6F7A0E35E1C}" destId="{1DAA8BF1-7D95-49C7-86C5-12372D4537CD}" srcOrd="0" destOrd="0" presId="urn:microsoft.com/office/officeart/2005/8/layout/architecture"/>
    <dgm:cxn modelId="{BBA02F47-C6AB-4556-BF15-79C899F1C3C2}" type="presParOf" srcId="{1DAA8BF1-7D95-49C7-86C5-12372D4537CD}" destId="{0B7A04A7-9410-4D77-9060-8D0EE8A57577}" srcOrd="0" destOrd="0" presId="urn:microsoft.com/office/officeart/2005/8/layout/architecture"/>
    <dgm:cxn modelId="{317F2DFE-12B7-4ECC-9C65-67E6B7CACEED}" type="presParOf" srcId="{1DAA8BF1-7D95-49C7-86C5-12372D4537CD}" destId="{2249C812-43FC-4498-BACD-D451595979D3}" srcOrd="1" destOrd="0" presId="urn:microsoft.com/office/officeart/2005/8/layout/architecture"/>
    <dgm:cxn modelId="{04BCF0FA-CCE2-4EAC-AFF0-4AE4650CE9DB}" type="presParOf" srcId="{1DAA8BF1-7D95-49C7-86C5-12372D4537CD}" destId="{8CE50A30-9868-456E-9955-CEDC6DBF14F7}" srcOrd="2" destOrd="0" presId="urn:microsoft.com/office/officeart/2005/8/layout/architecture"/>
    <dgm:cxn modelId="{82E59C52-4628-459E-8990-F15E219CD9B6}" type="presParOf" srcId="{8CE50A30-9868-456E-9955-CEDC6DBF14F7}" destId="{3D560291-0DB5-4D60-9912-5D43D66CAA63}" srcOrd="0" destOrd="0" presId="urn:microsoft.com/office/officeart/2005/8/layout/architecture"/>
    <dgm:cxn modelId="{F5299B2A-CB91-4E42-831C-8EB57FDC6637}" type="presParOf" srcId="{3D560291-0DB5-4D60-9912-5D43D66CAA63}" destId="{C89F11B9-6ABF-47AB-A311-3A1C0037905E}" srcOrd="0" destOrd="0" presId="urn:microsoft.com/office/officeart/2005/8/layout/architecture"/>
    <dgm:cxn modelId="{9ECA7066-1F82-4FCC-AFAF-D894CD81F81C}" type="presParOf" srcId="{3D560291-0DB5-4D60-9912-5D43D66CAA63}" destId="{ED73D643-1299-4058-BD1E-7C3A70D84BF6}" srcOrd="1" destOrd="0" presId="urn:microsoft.com/office/officeart/2005/8/layout/architecture"/>
    <dgm:cxn modelId="{D9F36465-78D4-409D-BF71-348304237087}" type="presParOf" srcId="{3D560291-0DB5-4D60-9912-5D43D66CAA63}" destId="{A7047A72-444E-4462-813B-23E4B6AE5265}" srcOrd="2" destOrd="0" presId="urn:microsoft.com/office/officeart/2005/8/layout/architecture"/>
    <dgm:cxn modelId="{3DEDBFDB-8A53-4F82-9CD1-3CE770EE66F7}" type="presParOf" srcId="{A7047A72-444E-4462-813B-23E4B6AE5265}" destId="{9A931D0A-587E-47D1-A43B-9BCDC96746C6}" srcOrd="0" destOrd="0" presId="urn:microsoft.com/office/officeart/2005/8/layout/architecture"/>
    <dgm:cxn modelId="{9CEDC4B3-5C14-41FB-BA57-52C5090625EA}" type="presParOf" srcId="{9A931D0A-587E-47D1-A43B-9BCDC96746C6}" destId="{822C4944-40BB-4B9F-B71D-A220E60B3493}" srcOrd="0" destOrd="0" presId="urn:microsoft.com/office/officeart/2005/8/layout/architecture"/>
    <dgm:cxn modelId="{7028F446-6660-4CE6-A7B0-2FEFC22EB4FD}" type="presParOf" srcId="{9A931D0A-587E-47D1-A43B-9BCDC96746C6}" destId="{5EC99685-8832-4A68-84BA-039AC3AAEADA}" srcOrd="1" destOrd="0" presId="urn:microsoft.com/office/officeart/2005/8/layout/architecture"/>
    <dgm:cxn modelId="{ED95D924-87D8-43F2-95D7-1A13DC7970E6}" type="presParOf" srcId="{A7047A72-444E-4462-813B-23E4B6AE5265}" destId="{BD6CE845-B389-47A0-B78C-721D909129BB}" srcOrd="1" destOrd="0" presId="urn:microsoft.com/office/officeart/2005/8/layout/architecture"/>
    <dgm:cxn modelId="{865F0786-D85F-40A0-BE45-F77BA1FCA104}" type="presParOf" srcId="{A7047A72-444E-4462-813B-23E4B6AE5265}" destId="{505A541A-93D7-4CC5-B752-4C7FBC175B47}" srcOrd="2" destOrd="0" presId="urn:microsoft.com/office/officeart/2005/8/layout/architecture"/>
    <dgm:cxn modelId="{B18293E8-2C21-4F6B-BB53-7BC4E5264A2C}" type="presParOf" srcId="{505A541A-93D7-4CC5-B752-4C7FBC175B47}" destId="{6C85E984-885F-4C28-A881-81BDED61D464}" srcOrd="0" destOrd="0" presId="urn:microsoft.com/office/officeart/2005/8/layout/architecture"/>
    <dgm:cxn modelId="{08365D52-0B71-4460-A7B6-9B66EAFD3B69}" type="presParOf" srcId="{505A541A-93D7-4CC5-B752-4C7FBC175B47}" destId="{8D932466-4DF4-4E03-9097-96E556F2D9E4}" srcOrd="1" destOrd="0" presId="urn:microsoft.com/office/officeart/2005/8/layout/archite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CC59CB7-848C-4FE5-813D-537736D5813E}" type="doc">
      <dgm:prSet loTypeId="urn:microsoft.com/office/officeart/2005/8/layout/architecture" loCatId="list" qsTypeId="urn:microsoft.com/office/officeart/2005/8/quickstyle/simple4" qsCatId="simple" csTypeId="urn:microsoft.com/office/officeart/2005/8/colors/colorful4" csCatId="colorful" phldr="1"/>
      <dgm:spPr/>
      <dgm:t>
        <a:bodyPr/>
        <a:lstStyle/>
        <a:p>
          <a:endParaRPr lang="en-US"/>
        </a:p>
      </dgm:t>
    </dgm:pt>
    <dgm:pt modelId="{6EC8D54C-ADB9-446A-9E4B-5C825B686DF1}">
      <dgm:prSet phldrT="[Text]"/>
      <dgm:spPr/>
      <dgm:t>
        <a:bodyPr/>
        <a:lstStyle/>
        <a:p>
          <a:r>
            <a:rPr lang="en-US" dirty="0"/>
            <a:t>Hardware</a:t>
          </a:r>
        </a:p>
      </dgm:t>
    </dgm:pt>
    <dgm:pt modelId="{E7C96BAA-8E29-4037-AA74-25060F28A12E}" type="parTrans" cxnId="{DFBE59F7-617E-42D7-80EB-C1AF9F2AF27E}">
      <dgm:prSet/>
      <dgm:spPr/>
      <dgm:t>
        <a:bodyPr/>
        <a:lstStyle/>
        <a:p>
          <a:endParaRPr lang="en-US"/>
        </a:p>
      </dgm:t>
    </dgm:pt>
    <dgm:pt modelId="{254C72BA-6D15-43D0-9B69-47DA999D111C}" type="sibTrans" cxnId="{DFBE59F7-617E-42D7-80EB-C1AF9F2AF27E}">
      <dgm:prSet/>
      <dgm:spPr/>
      <dgm:t>
        <a:bodyPr/>
        <a:lstStyle/>
        <a:p>
          <a:endParaRPr lang="en-US"/>
        </a:p>
      </dgm:t>
    </dgm:pt>
    <dgm:pt modelId="{96F92C8A-5A8F-4F80-96F4-F47B46D64B52}">
      <dgm:prSet phldrT="[Text]"/>
      <dgm:spPr/>
      <dgm:t>
        <a:bodyPr/>
        <a:lstStyle/>
        <a:p>
          <a:r>
            <a:rPr lang="en-US" dirty="0"/>
            <a:t>Container Engine</a:t>
          </a:r>
        </a:p>
      </dgm:t>
    </dgm:pt>
    <dgm:pt modelId="{E9CA4261-4677-45B8-9D6D-42315157CDA9}" type="parTrans" cxnId="{F536CB23-16D3-4350-B39E-DCF88F55BFE7}">
      <dgm:prSet/>
      <dgm:spPr/>
      <dgm:t>
        <a:bodyPr/>
        <a:lstStyle/>
        <a:p>
          <a:endParaRPr lang="en-US"/>
        </a:p>
      </dgm:t>
    </dgm:pt>
    <dgm:pt modelId="{58D2A914-FFC0-492C-BB69-F5B4E5099D6B}" type="sibTrans" cxnId="{F536CB23-16D3-4350-B39E-DCF88F55BFE7}">
      <dgm:prSet/>
      <dgm:spPr/>
      <dgm:t>
        <a:bodyPr/>
        <a:lstStyle/>
        <a:p>
          <a:endParaRPr lang="en-US"/>
        </a:p>
      </dgm:t>
    </dgm:pt>
    <dgm:pt modelId="{F1585BEA-C4B3-4EEC-BA39-17A76BCD9B0A}">
      <dgm:prSet phldrT="[Text]"/>
      <dgm:spPr/>
      <dgm:t>
        <a:bodyPr/>
        <a:lstStyle/>
        <a:p>
          <a:r>
            <a:rPr lang="en-US" dirty="0"/>
            <a:t>Host OS</a:t>
          </a:r>
        </a:p>
      </dgm:t>
    </dgm:pt>
    <dgm:pt modelId="{4098227A-314E-4CF8-A819-5AB1C0EFED2E}" type="parTrans" cxnId="{E200DC67-D4D1-4BB7-BD11-6E0CBE893D8A}">
      <dgm:prSet/>
      <dgm:spPr/>
      <dgm:t>
        <a:bodyPr/>
        <a:lstStyle/>
        <a:p>
          <a:endParaRPr lang="en-US"/>
        </a:p>
      </dgm:t>
    </dgm:pt>
    <dgm:pt modelId="{B6EAF662-90E1-42CB-BE04-2BEEF86861D2}" type="sibTrans" cxnId="{E200DC67-D4D1-4BB7-BD11-6E0CBE893D8A}">
      <dgm:prSet/>
      <dgm:spPr/>
      <dgm:t>
        <a:bodyPr/>
        <a:lstStyle/>
        <a:p>
          <a:endParaRPr lang="en-US"/>
        </a:p>
      </dgm:t>
    </dgm:pt>
    <dgm:pt modelId="{F810EBC5-89FB-4D16-883D-59CA434510E9}" type="pres">
      <dgm:prSet presAssocID="{8CC59CB7-848C-4FE5-813D-537736D5813E}" presName="Name0" presStyleCnt="0">
        <dgm:presLayoutVars>
          <dgm:chPref val="1"/>
          <dgm:dir/>
          <dgm:animOne val="branch"/>
          <dgm:animLvl val="lvl"/>
          <dgm:resizeHandles/>
        </dgm:presLayoutVars>
      </dgm:prSet>
      <dgm:spPr/>
      <dgm:t>
        <a:bodyPr/>
        <a:lstStyle/>
        <a:p>
          <a:endParaRPr lang="en-US"/>
        </a:p>
      </dgm:t>
    </dgm:pt>
    <dgm:pt modelId="{CCD5FCA4-34B3-4908-BD43-5F36CAAB0DD4}" type="pres">
      <dgm:prSet presAssocID="{6EC8D54C-ADB9-446A-9E4B-5C825B686DF1}" presName="vertOne" presStyleCnt="0"/>
      <dgm:spPr/>
    </dgm:pt>
    <dgm:pt modelId="{A05B2F13-6F04-46E6-9B29-EC144A087D2C}" type="pres">
      <dgm:prSet presAssocID="{6EC8D54C-ADB9-446A-9E4B-5C825B686DF1}" presName="txOne" presStyleLbl="node0" presStyleIdx="0" presStyleCnt="1">
        <dgm:presLayoutVars>
          <dgm:chPref val="3"/>
        </dgm:presLayoutVars>
      </dgm:prSet>
      <dgm:spPr/>
      <dgm:t>
        <a:bodyPr/>
        <a:lstStyle/>
        <a:p>
          <a:endParaRPr lang="en-US"/>
        </a:p>
      </dgm:t>
    </dgm:pt>
    <dgm:pt modelId="{45FBEF99-6937-450B-810B-EB410384496A}" type="pres">
      <dgm:prSet presAssocID="{6EC8D54C-ADB9-446A-9E4B-5C825B686DF1}" presName="parTransOne" presStyleCnt="0"/>
      <dgm:spPr/>
    </dgm:pt>
    <dgm:pt modelId="{BD725CFD-C73F-4347-AC85-A6F7A0E35E1C}" type="pres">
      <dgm:prSet presAssocID="{6EC8D54C-ADB9-446A-9E4B-5C825B686DF1}" presName="horzOne" presStyleCnt="0"/>
      <dgm:spPr/>
    </dgm:pt>
    <dgm:pt modelId="{1DAA8BF1-7D95-49C7-86C5-12372D4537CD}" type="pres">
      <dgm:prSet presAssocID="{F1585BEA-C4B3-4EEC-BA39-17A76BCD9B0A}" presName="vertTwo" presStyleCnt="0"/>
      <dgm:spPr/>
    </dgm:pt>
    <dgm:pt modelId="{0B7A04A7-9410-4D77-9060-8D0EE8A57577}" type="pres">
      <dgm:prSet presAssocID="{F1585BEA-C4B3-4EEC-BA39-17A76BCD9B0A}" presName="txTwo" presStyleLbl="node2" presStyleIdx="0" presStyleCnt="1">
        <dgm:presLayoutVars>
          <dgm:chPref val="3"/>
        </dgm:presLayoutVars>
      </dgm:prSet>
      <dgm:spPr/>
      <dgm:t>
        <a:bodyPr/>
        <a:lstStyle/>
        <a:p>
          <a:endParaRPr lang="en-US"/>
        </a:p>
      </dgm:t>
    </dgm:pt>
    <dgm:pt modelId="{2249C812-43FC-4498-BACD-D451595979D3}" type="pres">
      <dgm:prSet presAssocID="{F1585BEA-C4B3-4EEC-BA39-17A76BCD9B0A}" presName="parTransTwo" presStyleCnt="0"/>
      <dgm:spPr/>
    </dgm:pt>
    <dgm:pt modelId="{8CE50A30-9868-456E-9955-CEDC6DBF14F7}" type="pres">
      <dgm:prSet presAssocID="{F1585BEA-C4B3-4EEC-BA39-17A76BCD9B0A}" presName="horzTwo" presStyleCnt="0"/>
      <dgm:spPr/>
    </dgm:pt>
    <dgm:pt modelId="{3D560291-0DB5-4D60-9912-5D43D66CAA63}" type="pres">
      <dgm:prSet presAssocID="{96F92C8A-5A8F-4F80-96F4-F47B46D64B52}" presName="vertThree" presStyleCnt="0"/>
      <dgm:spPr/>
    </dgm:pt>
    <dgm:pt modelId="{C89F11B9-6ABF-47AB-A311-3A1C0037905E}" type="pres">
      <dgm:prSet presAssocID="{96F92C8A-5A8F-4F80-96F4-F47B46D64B52}" presName="txThree" presStyleLbl="node3" presStyleIdx="0" presStyleCnt="1">
        <dgm:presLayoutVars>
          <dgm:chPref val="3"/>
        </dgm:presLayoutVars>
      </dgm:prSet>
      <dgm:spPr/>
      <dgm:t>
        <a:bodyPr/>
        <a:lstStyle/>
        <a:p>
          <a:endParaRPr lang="en-US"/>
        </a:p>
      </dgm:t>
    </dgm:pt>
    <dgm:pt modelId="{A7047A72-444E-4462-813B-23E4B6AE5265}" type="pres">
      <dgm:prSet presAssocID="{96F92C8A-5A8F-4F80-96F4-F47B46D64B52}" presName="horzThree" presStyleCnt="0"/>
      <dgm:spPr/>
    </dgm:pt>
  </dgm:ptLst>
  <dgm:cxnLst>
    <dgm:cxn modelId="{E200DC67-D4D1-4BB7-BD11-6E0CBE893D8A}" srcId="{6EC8D54C-ADB9-446A-9E4B-5C825B686DF1}" destId="{F1585BEA-C4B3-4EEC-BA39-17A76BCD9B0A}" srcOrd="0" destOrd="0" parTransId="{4098227A-314E-4CF8-A819-5AB1C0EFED2E}" sibTransId="{B6EAF662-90E1-42CB-BE04-2BEEF86861D2}"/>
    <dgm:cxn modelId="{3DE782C3-23AD-45E4-874B-4A142904FE79}" type="presOf" srcId="{8CC59CB7-848C-4FE5-813D-537736D5813E}" destId="{F810EBC5-89FB-4D16-883D-59CA434510E9}" srcOrd="0" destOrd="0" presId="urn:microsoft.com/office/officeart/2005/8/layout/architecture"/>
    <dgm:cxn modelId="{28D6739A-AF9B-44B2-9B7E-EE80AFD61CA0}" type="presOf" srcId="{6EC8D54C-ADB9-446A-9E4B-5C825B686DF1}" destId="{A05B2F13-6F04-46E6-9B29-EC144A087D2C}" srcOrd="0" destOrd="0" presId="urn:microsoft.com/office/officeart/2005/8/layout/architecture"/>
    <dgm:cxn modelId="{F536CB23-16D3-4350-B39E-DCF88F55BFE7}" srcId="{F1585BEA-C4B3-4EEC-BA39-17A76BCD9B0A}" destId="{96F92C8A-5A8F-4F80-96F4-F47B46D64B52}" srcOrd="0" destOrd="0" parTransId="{E9CA4261-4677-45B8-9D6D-42315157CDA9}" sibTransId="{58D2A914-FFC0-492C-BB69-F5B4E5099D6B}"/>
    <dgm:cxn modelId="{DFBE59F7-617E-42D7-80EB-C1AF9F2AF27E}" srcId="{8CC59CB7-848C-4FE5-813D-537736D5813E}" destId="{6EC8D54C-ADB9-446A-9E4B-5C825B686DF1}" srcOrd="0" destOrd="0" parTransId="{E7C96BAA-8E29-4037-AA74-25060F28A12E}" sibTransId="{254C72BA-6D15-43D0-9B69-47DA999D111C}"/>
    <dgm:cxn modelId="{C8BAB5C5-D8F3-44CA-9017-3EAFAEBE69A3}" type="presOf" srcId="{96F92C8A-5A8F-4F80-96F4-F47B46D64B52}" destId="{C89F11B9-6ABF-47AB-A311-3A1C0037905E}" srcOrd="0" destOrd="0" presId="urn:microsoft.com/office/officeart/2005/8/layout/architecture"/>
    <dgm:cxn modelId="{98D1D4F5-A45A-44F2-9CE1-1C8E28B1DFAE}" type="presOf" srcId="{F1585BEA-C4B3-4EEC-BA39-17A76BCD9B0A}" destId="{0B7A04A7-9410-4D77-9060-8D0EE8A57577}" srcOrd="0" destOrd="0" presId="urn:microsoft.com/office/officeart/2005/8/layout/architecture"/>
    <dgm:cxn modelId="{8753942D-0133-4FAF-86C8-4202CD581A75}" type="presParOf" srcId="{F810EBC5-89FB-4D16-883D-59CA434510E9}" destId="{CCD5FCA4-34B3-4908-BD43-5F36CAAB0DD4}" srcOrd="0" destOrd="0" presId="urn:microsoft.com/office/officeart/2005/8/layout/architecture"/>
    <dgm:cxn modelId="{03A5F227-EF1E-488A-8F9C-8F113F55B761}" type="presParOf" srcId="{CCD5FCA4-34B3-4908-BD43-5F36CAAB0DD4}" destId="{A05B2F13-6F04-46E6-9B29-EC144A087D2C}" srcOrd="0" destOrd="0" presId="urn:microsoft.com/office/officeart/2005/8/layout/architecture"/>
    <dgm:cxn modelId="{D536FD9F-137C-42D0-A11B-8B44A84E7CAA}" type="presParOf" srcId="{CCD5FCA4-34B3-4908-BD43-5F36CAAB0DD4}" destId="{45FBEF99-6937-450B-810B-EB410384496A}" srcOrd="1" destOrd="0" presId="urn:microsoft.com/office/officeart/2005/8/layout/architecture"/>
    <dgm:cxn modelId="{AEC8994D-EA90-4681-BEFA-7767F0DC7328}" type="presParOf" srcId="{CCD5FCA4-34B3-4908-BD43-5F36CAAB0DD4}" destId="{BD725CFD-C73F-4347-AC85-A6F7A0E35E1C}" srcOrd="2" destOrd="0" presId="urn:microsoft.com/office/officeart/2005/8/layout/architecture"/>
    <dgm:cxn modelId="{BD2AEF52-E4BC-44BC-BB9D-DE0DD140B82A}" type="presParOf" srcId="{BD725CFD-C73F-4347-AC85-A6F7A0E35E1C}" destId="{1DAA8BF1-7D95-49C7-86C5-12372D4537CD}" srcOrd="0" destOrd="0" presId="urn:microsoft.com/office/officeart/2005/8/layout/architecture"/>
    <dgm:cxn modelId="{BBA02F47-C6AB-4556-BF15-79C899F1C3C2}" type="presParOf" srcId="{1DAA8BF1-7D95-49C7-86C5-12372D4537CD}" destId="{0B7A04A7-9410-4D77-9060-8D0EE8A57577}" srcOrd="0" destOrd="0" presId="urn:microsoft.com/office/officeart/2005/8/layout/architecture"/>
    <dgm:cxn modelId="{317F2DFE-12B7-4ECC-9C65-67E6B7CACEED}" type="presParOf" srcId="{1DAA8BF1-7D95-49C7-86C5-12372D4537CD}" destId="{2249C812-43FC-4498-BACD-D451595979D3}" srcOrd="1" destOrd="0" presId="urn:microsoft.com/office/officeart/2005/8/layout/architecture"/>
    <dgm:cxn modelId="{04BCF0FA-CCE2-4EAC-AFF0-4AE4650CE9DB}" type="presParOf" srcId="{1DAA8BF1-7D95-49C7-86C5-12372D4537CD}" destId="{8CE50A30-9868-456E-9955-CEDC6DBF14F7}" srcOrd="2" destOrd="0" presId="urn:microsoft.com/office/officeart/2005/8/layout/architecture"/>
    <dgm:cxn modelId="{82E59C52-4628-459E-8990-F15E219CD9B6}" type="presParOf" srcId="{8CE50A30-9868-456E-9955-CEDC6DBF14F7}" destId="{3D560291-0DB5-4D60-9912-5D43D66CAA63}" srcOrd="0" destOrd="0" presId="urn:microsoft.com/office/officeart/2005/8/layout/architecture"/>
    <dgm:cxn modelId="{F5299B2A-CB91-4E42-831C-8EB57FDC6637}" type="presParOf" srcId="{3D560291-0DB5-4D60-9912-5D43D66CAA63}" destId="{C89F11B9-6ABF-47AB-A311-3A1C0037905E}" srcOrd="0" destOrd="0" presId="urn:microsoft.com/office/officeart/2005/8/layout/architecture"/>
    <dgm:cxn modelId="{D9F36465-78D4-409D-BF71-348304237087}" type="presParOf" srcId="{3D560291-0DB5-4D60-9912-5D43D66CAA63}" destId="{A7047A72-444E-4462-813B-23E4B6AE5265}" srcOrd="1" destOrd="0" presId="urn:microsoft.com/office/officeart/2005/8/layout/architecture"/>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914F517-876C-426A-833E-521DF2F08760}" type="doc">
      <dgm:prSet loTypeId="urn:microsoft.com/office/officeart/2005/8/layout/arrow4" loCatId="process" qsTypeId="urn:microsoft.com/office/officeart/2005/8/quickstyle/simple1" qsCatId="simple" csTypeId="urn:microsoft.com/office/officeart/2005/8/colors/accent1_2" csCatId="accent1" phldr="1"/>
      <dgm:spPr/>
      <dgm:t>
        <a:bodyPr/>
        <a:lstStyle/>
        <a:p>
          <a:endParaRPr lang="en-US"/>
        </a:p>
      </dgm:t>
    </dgm:pt>
    <dgm:pt modelId="{4E9B1C8A-B8F9-4CDE-8EE9-4EFEFD78BFA5}">
      <dgm:prSet phldrT="[Text]"/>
      <dgm:spPr/>
      <dgm:t>
        <a:bodyPr/>
        <a:lstStyle/>
        <a:p>
          <a:r>
            <a:rPr lang="en-US" cap="small" baseline="0" dirty="0"/>
            <a:t>Density</a:t>
          </a:r>
        </a:p>
      </dgm:t>
    </dgm:pt>
    <dgm:pt modelId="{C5AB7F2F-E360-495C-B9D9-D5CDBB11EA69}" type="parTrans" cxnId="{47E3203A-6CE3-4278-BB69-32A828448612}">
      <dgm:prSet/>
      <dgm:spPr/>
      <dgm:t>
        <a:bodyPr/>
        <a:lstStyle/>
        <a:p>
          <a:endParaRPr lang="en-US"/>
        </a:p>
      </dgm:t>
    </dgm:pt>
    <dgm:pt modelId="{7D9F5F21-033B-4774-91DE-BCB3C29B2C4D}" type="sibTrans" cxnId="{47E3203A-6CE3-4278-BB69-32A828448612}">
      <dgm:prSet/>
      <dgm:spPr/>
      <dgm:t>
        <a:bodyPr/>
        <a:lstStyle/>
        <a:p>
          <a:endParaRPr lang="en-US"/>
        </a:p>
      </dgm:t>
    </dgm:pt>
    <dgm:pt modelId="{FBDE40CF-7737-4F6C-86F8-15CA271F9457}">
      <dgm:prSet phldrT="[Text]"/>
      <dgm:spPr/>
      <dgm:t>
        <a:bodyPr/>
        <a:lstStyle/>
        <a:p>
          <a:r>
            <a:rPr lang="en-US" cap="small" baseline="0" dirty="0"/>
            <a:t>OS Cost</a:t>
          </a:r>
        </a:p>
      </dgm:t>
    </dgm:pt>
    <dgm:pt modelId="{734D11D9-B58D-4EF0-9A52-810A2EB446DA}" type="parTrans" cxnId="{8C2DD638-3EC1-41C2-AB81-28F87495A846}">
      <dgm:prSet/>
      <dgm:spPr/>
      <dgm:t>
        <a:bodyPr/>
        <a:lstStyle/>
        <a:p>
          <a:endParaRPr lang="en-US"/>
        </a:p>
      </dgm:t>
    </dgm:pt>
    <dgm:pt modelId="{26562E4E-1574-4709-A997-01372BFC2885}" type="sibTrans" cxnId="{8C2DD638-3EC1-41C2-AB81-28F87495A846}">
      <dgm:prSet/>
      <dgm:spPr/>
      <dgm:t>
        <a:bodyPr/>
        <a:lstStyle/>
        <a:p>
          <a:endParaRPr lang="en-US"/>
        </a:p>
      </dgm:t>
    </dgm:pt>
    <dgm:pt modelId="{31AE17A6-98B0-4EC0-9CCB-DED7D5F312AA}" type="pres">
      <dgm:prSet presAssocID="{1914F517-876C-426A-833E-521DF2F08760}" presName="compositeShape" presStyleCnt="0">
        <dgm:presLayoutVars>
          <dgm:chMax val="2"/>
          <dgm:dir/>
          <dgm:resizeHandles val="exact"/>
        </dgm:presLayoutVars>
      </dgm:prSet>
      <dgm:spPr/>
      <dgm:t>
        <a:bodyPr/>
        <a:lstStyle/>
        <a:p>
          <a:endParaRPr lang="en-US"/>
        </a:p>
      </dgm:t>
    </dgm:pt>
    <dgm:pt modelId="{AD9DD6EA-DBC7-4A2B-8D00-E5C09F836E54}" type="pres">
      <dgm:prSet presAssocID="{4E9B1C8A-B8F9-4CDE-8EE9-4EFEFD78BFA5}" presName="upArrow" presStyleLbl="node1" presStyleIdx="0" presStyleCnt="2"/>
      <dgm:spPr/>
    </dgm:pt>
    <dgm:pt modelId="{C94FCCA5-0CBE-4AC8-843B-648F2B206361}" type="pres">
      <dgm:prSet presAssocID="{4E9B1C8A-B8F9-4CDE-8EE9-4EFEFD78BFA5}" presName="upArrowText" presStyleLbl="revTx" presStyleIdx="0" presStyleCnt="2">
        <dgm:presLayoutVars>
          <dgm:chMax val="0"/>
          <dgm:bulletEnabled val="1"/>
        </dgm:presLayoutVars>
      </dgm:prSet>
      <dgm:spPr/>
      <dgm:t>
        <a:bodyPr/>
        <a:lstStyle/>
        <a:p>
          <a:endParaRPr lang="en-US"/>
        </a:p>
      </dgm:t>
    </dgm:pt>
    <dgm:pt modelId="{1BC24453-B957-4165-859F-D103D09C2271}" type="pres">
      <dgm:prSet presAssocID="{FBDE40CF-7737-4F6C-86F8-15CA271F9457}" presName="downArrow" presStyleLbl="node1" presStyleIdx="1" presStyleCnt="2"/>
      <dgm:spPr/>
    </dgm:pt>
    <dgm:pt modelId="{90FC4582-6318-411F-9DB0-62EECCFF5A71}" type="pres">
      <dgm:prSet presAssocID="{FBDE40CF-7737-4F6C-86F8-15CA271F9457}" presName="downArrowText" presStyleLbl="revTx" presStyleIdx="1" presStyleCnt="2">
        <dgm:presLayoutVars>
          <dgm:chMax val="0"/>
          <dgm:bulletEnabled val="1"/>
        </dgm:presLayoutVars>
      </dgm:prSet>
      <dgm:spPr/>
      <dgm:t>
        <a:bodyPr/>
        <a:lstStyle/>
        <a:p>
          <a:endParaRPr lang="en-US"/>
        </a:p>
      </dgm:t>
    </dgm:pt>
  </dgm:ptLst>
  <dgm:cxnLst>
    <dgm:cxn modelId="{8C2DD638-3EC1-41C2-AB81-28F87495A846}" srcId="{1914F517-876C-426A-833E-521DF2F08760}" destId="{FBDE40CF-7737-4F6C-86F8-15CA271F9457}" srcOrd="1" destOrd="0" parTransId="{734D11D9-B58D-4EF0-9A52-810A2EB446DA}" sibTransId="{26562E4E-1574-4709-A997-01372BFC2885}"/>
    <dgm:cxn modelId="{79EB28FC-396B-45F1-88FF-BA9EED1A4B23}" type="presOf" srcId="{4E9B1C8A-B8F9-4CDE-8EE9-4EFEFD78BFA5}" destId="{C94FCCA5-0CBE-4AC8-843B-648F2B206361}" srcOrd="0" destOrd="0" presId="urn:microsoft.com/office/officeart/2005/8/layout/arrow4"/>
    <dgm:cxn modelId="{4BB2BD3D-2EF4-4640-A8BE-2CC29105960E}" type="presOf" srcId="{1914F517-876C-426A-833E-521DF2F08760}" destId="{31AE17A6-98B0-4EC0-9CCB-DED7D5F312AA}" srcOrd="0" destOrd="0" presId="urn:microsoft.com/office/officeart/2005/8/layout/arrow4"/>
    <dgm:cxn modelId="{47E3203A-6CE3-4278-BB69-32A828448612}" srcId="{1914F517-876C-426A-833E-521DF2F08760}" destId="{4E9B1C8A-B8F9-4CDE-8EE9-4EFEFD78BFA5}" srcOrd="0" destOrd="0" parTransId="{C5AB7F2F-E360-495C-B9D9-D5CDBB11EA69}" sibTransId="{7D9F5F21-033B-4774-91DE-BCB3C29B2C4D}"/>
    <dgm:cxn modelId="{96A4227E-C419-40C7-90E2-4F006D6C0DE5}" type="presOf" srcId="{FBDE40CF-7737-4F6C-86F8-15CA271F9457}" destId="{90FC4582-6318-411F-9DB0-62EECCFF5A71}" srcOrd="0" destOrd="0" presId="urn:microsoft.com/office/officeart/2005/8/layout/arrow4"/>
    <dgm:cxn modelId="{D05E154B-97DE-4175-B391-4FE312CFEAAB}" type="presParOf" srcId="{31AE17A6-98B0-4EC0-9CCB-DED7D5F312AA}" destId="{AD9DD6EA-DBC7-4A2B-8D00-E5C09F836E54}" srcOrd="0" destOrd="0" presId="urn:microsoft.com/office/officeart/2005/8/layout/arrow4"/>
    <dgm:cxn modelId="{765EA6F7-FD4E-4AC4-A5C8-B8807B072402}" type="presParOf" srcId="{31AE17A6-98B0-4EC0-9CCB-DED7D5F312AA}" destId="{C94FCCA5-0CBE-4AC8-843B-648F2B206361}" srcOrd="1" destOrd="0" presId="urn:microsoft.com/office/officeart/2005/8/layout/arrow4"/>
    <dgm:cxn modelId="{BAE11BC6-7160-4DAF-8C1F-5FC779638548}" type="presParOf" srcId="{31AE17A6-98B0-4EC0-9CCB-DED7D5F312AA}" destId="{1BC24453-B957-4165-859F-D103D09C2271}" srcOrd="2" destOrd="0" presId="urn:microsoft.com/office/officeart/2005/8/layout/arrow4"/>
    <dgm:cxn modelId="{46B3C970-C0CF-4E2B-89E0-5B6CA7DB0A23}" type="presParOf" srcId="{31AE17A6-98B0-4EC0-9CCB-DED7D5F312AA}" destId="{90FC4582-6318-411F-9DB0-62EECCFF5A71}" srcOrd="3" destOrd="0" presId="urn:microsoft.com/office/officeart/2005/8/layout/arrow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62ACE-D508-43A2-A31A-A2FB7EE9B484}">
      <dsp:nvSpPr>
        <dsp:cNvPr id="0" name=""/>
        <dsp:cNvSpPr/>
      </dsp:nvSpPr>
      <dsp:spPr>
        <a:xfrm>
          <a:off x="0" y="2057400"/>
          <a:ext cx="12192000" cy="274320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42600-4C49-44B8-AC73-F94AF4E9C06D}">
      <dsp:nvSpPr>
        <dsp:cNvPr id="0" name=""/>
        <dsp:cNvSpPr/>
      </dsp:nvSpPr>
      <dsp:spPr>
        <a:xfrm>
          <a:off x="435" y="0"/>
          <a:ext cx="1314003"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cap="small" baseline="0" dirty="0">
              <a:solidFill>
                <a:schemeClr val="tx1"/>
              </a:solidFill>
            </a:rPr>
            <a:t>1979 </a:t>
          </a:r>
          <a:r>
            <a:rPr lang="en-US" sz="1900" kern="1200" cap="small" baseline="0" dirty="0" err="1">
              <a:solidFill>
                <a:schemeClr val="tx1"/>
              </a:solidFill>
            </a:rPr>
            <a:t>chroot</a:t>
          </a:r>
          <a:r>
            <a:rPr lang="en-US" sz="1900" kern="1200" cap="small" baseline="0" dirty="0">
              <a:solidFill>
                <a:schemeClr val="tx1"/>
              </a:solidFill>
            </a:rPr>
            <a:t> Unix V7</a:t>
          </a:r>
        </a:p>
      </dsp:txBody>
      <dsp:txXfrm>
        <a:off x="435" y="0"/>
        <a:ext cx="1314003" cy="2743200"/>
      </dsp:txXfrm>
    </dsp:sp>
    <dsp:sp modelId="{B40BB133-576F-44B7-857A-72AE046DA773}">
      <dsp:nvSpPr>
        <dsp:cNvPr id="0" name=""/>
        <dsp:cNvSpPr/>
      </dsp:nvSpPr>
      <dsp:spPr>
        <a:xfrm>
          <a:off x="314537" y="3086100"/>
          <a:ext cx="685800" cy="685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5E979D-F78C-45DA-A0EA-CAF4B5D6513A}">
      <dsp:nvSpPr>
        <dsp:cNvPr id="0" name=""/>
        <dsp:cNvSpPr/>
      </dsp:nvSpPr>
      <dsp:spPr>
        <a:xfrm>
          <a:off x="1380139" y="4114800"/>
          <a:ext cx="1314003"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cap="small" baseline="0" dirty="0">
              <a:solidFill>
                <a:schemeClr val="tx1"/>
              </a:solidFill>
            </a:rPr>
            <a:t>2000 BSD Jails &amp; Solaris Zones</a:t>
          </a:r>
        </a:p>
      </dsp:txBody>
      <dsp:txXfrm>
        <a:off x="1380139" y="4114800"/>
        <a:ext cx="1314003" cy="2743200"/>
      </dsp:txXfrm>
    </dsp:sp>
    <dsp:sp modelId="{FC0584E1-8416-4443-A0AA-CE1CF23B3633}">
      <dsp:nvSpPr>
        <dsp:cNvPr id="0" name=""/>
        <dsp:cNvSpPr/>
      </dsp:nvSpPr>
      <dsp:spPr>
        <a:xfrm>
          <a:off x="1694240" y="3086100"/>
          <a:ext cx="685800" cy="685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4E8B81-1548-466D-811C-A03F7DBDE25E}">
      <dsp:nvSpPr>
        <dsp:cNvPr id="0" name=""/>
        <dsp:cNvSpPr/>
      </dsp:nvSpPr>
      <dsp:spPr>
        <a:xfrm>
          <a:off x="2759842" y="0"/>
          <a:ext cx="1314003"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cap="small" baseline="0" dirty="0">
              <a:solidFill>
                <a:schemeClr val="tx1"/>
              </a:solidFill>
            </a:rPr>
            <a:t>2006 Process Containers</a:t>
          </a:r>
        </a:p>
      </dsp:txBody>
      <dsp:txXfrm>
        <a:off x="2759842" y="0"/>
        <a:ext cx="1314003" cy="2743200"/>
      </dsp:txXfrm>
    </dsp:sp>
    <dsp:sp modelId="{F17B9622-A17D-4EA1-9883-3FF0C0E6F8ED}">
      <dsp:nvSpPr>
        <dsp:cNvPr id="0" name=""/>
        <dsp:cNvSpPr/>
      </dsp:nvSpPr>
      <dsp:spPr>
        <a:xfrm>
          <a:off x="3073944" y="3086100"/>
          <a:ext cx="685800" cy="685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3147E3-ACCA-4F7F-B749-6052E3DAFE6F}">
      <dsp:nvSpPr>
        <dsp:cNvPr id="0" name=""/>
        <dsp:cNvSpPr/>
      </dsp:nvSpPr>
      <dsp:spPr>
        <a:xfrm>
          <a:off x="4139546" y="4114800"/>
          <a:ext cx="1314003"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cap="small" baseline="0" dirty="0">
              <a:solidFill>
                <a:schemeClr val="tx1"/>
              </a:solidFill>
            </a:rPr>
            <a:t>2008 LXC</a:t>
          </a:r>
        </a:p>
      </dsp:txBody>
      <dsp:txXfrm>
        <a:off x="4139546" y="4114800"/>
        <a:ext cx="1314003" cy="2743200"/>
      </dsp:txXfrm>
    </dsp:sp>
    <dsp:sp modelId="{91FDF1DE-5D84-4751-A654-3D9284AFA071}">
      <dsp:nvSpPr>
        <dsp:cNvPr id="0" name=""/>
        <dsp:cNvSpPr/>
      </dsp:nvSpPr>
      <dsp:spPr>
        <a:xfrm>
          <a:off x="4453648" y="3086100"/>
          <a:ext cx="685800" cy="685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40964C-CFC0-46D2-91E8-690053CFE966}">
      <dsp:nvSpPr>
        <dsp:cNvPr id="0" name=""/>
        <dsp:cNvSpPr/>
      </dsp:nvSpPr>
      <dsp:spPr>
        <a:xfrm>
          <a:off x="5519250" y="0"/>
          <a:ext cx="1314003"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cap="small" baseline="0" dirty="0">
              <a:solidFill>
                <a:schemeClr val="tx1"/>
              </a:solidFill>
            </a:rPr>
            <a:t>2013 Docker</a:t>
          </a:r>
        </a:p>
      </dsp:txBody>
      <dsp:txXfrm>
        <a:off x="5519250" y="0"/>
        <a:ext cx="1314003" cy="2743200"/>
      </dsp:txXfrm>
    </dsp:sp>
    <dsp:sp modelId="{32BD1602-3AC1-4F98-8BBC-1FC5D874E3AE}">
      <dsp:nvSpPr>
        <dsp:cNvPr id="0" name=""/>
        <dsp:cNvSpPr/>
      </dsp:nvSpPr>
      <dsp:spPr>
        <a:xfrm>
          <a:off x="5833351" y="3086100"/>
          <a:ext cx="685800" cy="685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465D0B-4804-4A87-BBAE-EE71791C9A8C}">
      <dsp:nvSpPr>
        <dsp:cNvPr id="0" name=""/>
        <dsp:cNvSpPr/>
      </dsp:nvSpPr>
      <dsp:spPr>
        <a:xfrm>
          <a:off x="6898953" y="4114800"/>
          <a:ext cx="1314003"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cap="small" baseline="0" dirty="0">
              <a:solidFill>
                <a:schemeClr val="tx1"/>
              </a:solidFill>
            </a:rPr>
            <a:t>2015 Azure Containers</a:t>
          </a:r>
        </a:p>
      </dsp:txBody>
      <dsp:txXfrm>
        <a:off x="6898953" y="4114800"/>
        <a:ext cx="1314003" cy="2743200"/>
      </dsp:txXfrm>
    </dsp:sp>
    <dsp:sp modelId="{493A3E86-E248-4DAD-8D70-8078A7D48C86}">
      <dsp:nvSpPr>
        <dsp:cNvPr id="0" name=""/>
        <dsp:cNvSpPr/>
      </dsp:nvSpPr>
      <dsp:spPr>
        <a:xfrm>
          <a:off x="7213055" y="3086100"/>
          <a:ext cx="685800" cy="685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6AF055-702A-43C2-BE83-D270B659846F}">
      <dsp:nvSpPr>
        <dsp:cNvPr id="0" name=""/>
        <dsp:cNvSpPr/>
      </dsp:nvSpPr>
      <dsp:spPr>
        <a:xfrm>
          <a:off x="8278657" y="0"/>
          <a:ext cx="1314003"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b" anchorCtr="0">
          <a:noAutofit/>
        </a:bodyPr>
        <a:lstStyle/>
        <a:p>
          <a:pPr lvl="0" algn="ctr" defTabSz="844550">
            <a:lnSpc>
              <a:spcPct val="90000"/>
            </a:lnSpc>
            <a:spcBef>
              <a:spcPct val="0"/>
            </a:spcBef>
            <a:spcAft>
              <a:spcPct val="35000"/>
            </a:spcAft>
          </a:pPr>
          <a:r>
            <a:rPr lang="en-US" sz="1900" kern="1200" cap="small" baseline="0" dirty="0">
              <a:solidFill>
                <a:schemeClr val="tx1"/>
              </a:solidFill>
            </a:rPr>
            <a:t>2016 Rocket v1</a:t>
          </a:r>
        </a:p>
      </dsp:txBody>
      <dsp:txXfrm>
        <a:off x="8278657" y="0"/>
        <a:ext cx="1314003" cy="2743200"/>
      </dsp:txXfrm>
    </dsp:sp>
    <dsp:sp modelId="{5B2768BB-F760-4105-AC86-9D02FB013530}">
      <dsp:nvSpPr>
        <dsp:cNvPr id="0" name=""/>
        <dsp:cNvSpPr/>
      </dsp:nvSpPr>
      <dsp:spPr>
        <a:xfrm>
          <a:off x="8592759" y="3086100"/>
          <a:ext cx="685800" cy="685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3EC74C-5C04-4C86-8A74-9CFC32EF66E8}">
      <dsp:nvSpPr>
        <dsp:cNvPr id="0" name=""/>
        <dsp:cNvSpPr/>
      </dsp:nvSpPr>
      <dsp:spPr>
        <a:xfrm>
          <a:off x="9658361" y="4114800"/>
          <a:ext cx="1314003" cy="2743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t" anchorCtr="0">
          <a:noAutofit/>
        </a:bodyPr>
        <a:lstStyle/>
        <a:p>
          <a:pPr lvl="0" algn="ctr" defTabSz="844550">
            <a:lnSpc>
              <a:spcPct val="90000"/>
            </a:lnSpc>
            <a:spcBef>
              <a:spcPct val="0"/>
            </a:spcBef>
            <a:spcAft>
              <a:spcPct val="35000"/>
            </a:spcAft>
          </a:pPr>
          <a:r>
            <a:rPr lang="en-US" sz="1900" kern="1200" cap="small" baseline="0" dirty="0">
              <a:solidFill>
                <a:schemeClr val="tx1"/>
              </a:solidFill>
            </a:rPr>
            <a:t>2016 Windows / Hyper-V Containers &amp; Docker for Windows &amp; Mac</a:t>
          </a:r>
        </a:p>
      </dsp:txBody>
      <dsp:txXfrm>
        <a:off x="9658361" y="4114800"/>
        <a:ext cx="1314003" cy="2743200"/>
      </dsp:txXfrm>
    </dsp:sp>
    <dsp:sp modelId="{D54D1F65-24F1-4023-A58C-54F0E166797D}">
      <dsp:nvSpPr>
        <dsp:cNvPr id="0" name=""/>
        <dsp:cNvSpPr/>
      </dsp:nvSpPr>
      <dsp:spPr>
        <a:xfrm>
          <a:off x="9972462" y="3086100"/>
          <a:ext cx="685800" cy="685800"/>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B2F13-6F04-46E6-9B29-EC144A087D2C}">
      <dsp:nvSpPr>
        <dsp:cNvPr id="0" name=""/>
        <dsp:cNvSpPr/>
      </dsp:nvSpPr>
      <dsp:spPr>
        <a:xfrm>
          <a:off x="2218" y="2638294"/>
          <a:ext cx="4738831" cy="1233357"/>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en-US" sz="5300" kern="1200" dirty="0"/>
            <a:t>Hardware</a:t>
          </a:r>
        </a:p>
      </dsp:txBody>
      <dsp:txXfrm>
        <a:off x="38342" y="2674418"/>
        <a:ext cx="4666583" cy="1161109"/>
      </dsp:txXfrm>
    </dsp:sp>
    <dsp:sp modelId="{B8D7A64B-6B4E-4312-AB7E-F3981B0222E1}">
      <dsp:nvSpPr>
        <dsp:cNvPr id="0" name=""/>
        <dsp:cNvSpPr/>
      </dsp:nvSpPr>
      <dsp:spPr>
        <a:xfrm>
          <a:off x="2218" y="1320373"/>
          <a:ext cx="4738831" cy="1233357"/>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1930" tIns="201930" rIns="201930" bIns="201930" numCol="1" spcCol="1270" anchor="ctr" anchorCtr="0">
          <a:noAutofit/>
        </a:bodyPr>
        <a:lstStyle/>
        <a:p>
          <a:pPr lvl="0" algn="ctr" defTabSz="2355850">
            <a:lnSpc>
              <a:spcPct val="90000"/>
            </a:lnSpc>
            <a:spcBef>
              <a:spcPct val="0"/>
            </a:spcBef>
            <a:spcAft>
              <a:spcPct val="35000"/>
            </a:spcAft>
          </a:pPr>
          <a:r>
            <a:rPr lang="en-US" sz="5300" kern="1200" dirty="0"/>
            <a:t>Hypervisor</a:t>
          </a:r>
        </a:p>
      </dsp:txBody>
      <dsp:txXfrm>
        <a:off x="38342" y="1356497"/>
        <a:ext cx="4666583" cy="1161109"/>
      </dsp:txXfrm>
    </dsp:sp>
    <dsp:sp modelId="{B2FDDA26-9B13-49D0-A68B-8E4B7B49D6A0}">
      <dsp:nvSpPr>
        <dsp:cNvPr id="0" name=""/>
        <dsp:cNvSpPr/>
      </dsp:nvSpPr>
      <dsp:spPr>
        <a:xfrm>
          <a:off x="2218" y="2452"/>
          <a:ext cx="2320681" cy="123335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a:t>Guest 1</a:t>
          </a:r>
        </a:p>
      </dsp:txBody>
      <dsp:txXfrm>
        <a:off x="38342" y="38576"/>
        <a:ext cx="2248433" cy="1161109"/>
      </dsp:txXfrm>
    </dsp:sp>
    <dsp:sp modelId="{D2B2EFF8-2E1E-4D6A-B394-684B573DF612}">
      <dsp:nvSpPr>
        <dsp:cNvPr id="0" name=""/>
        <dsp:cNvSpPr/>
      </dsp:nvSpPr>
      <dsp:spPr>
        <a:xfrm>
          <a:off x="2420368" y="2452"/>
          <a:ext cx="2320681" cy="1233357"/>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a:t>Guest 2</a:t>
          </a:r>
        </a:p>
      </dsp:txBody>
      <dsp:txXfrm>
        <a:off x="2456492" y="38576"/>
        <a:ext cx="2248433" cy="116110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B2F13-6F04-46E6-9B29-EC144A087D2C}">
      <dsp:nvSpPr>
        <dsp:cNvPr id="0" name=""/>
        <dsp:cNvSpPr/>
      </dsp:nvSpPr>
      <dsp:spPr>
        <a:xfrm>
          <a:off x="841" y="2951988"/>
          <a:ext cx="4741585" cy="92028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a:t>Hardware</a:t>
          </a:r>
        </a:p>
      </dsp:txBody>
      <dsp:txXfrm>
        <a:off x="27795" y="2978942"/>
        <a:ext cx="4687677" cy="866380"/>
      </dsp:txXfrm>
    </dsp:sp>
    <dsp:sp modelId="{0B7A04A7-9410-4D77-9060-8D0EE8A57577}">
      <dsp:nvSpPr>
        <dsp:cNvPr id="0" name=""/>
        <dsp:cNvSpPr/>
      </dsp:nvSpPr>
      <dsp:spPr>
        <a:xfrm>
          <a:off x="841" y="1968601"/>
          <a:ext cx="4741585" cy="92028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a:t>Host OS</a:t>
          </a:r>
        </a:p>
      </dsp:txBody>
      <dsp:txXfrm>
        <a:off x="27795" y="1995555"/>
        <a:ext cx="4687677" cy="866380"/>
      </dsp:txXfrm>
    </dsp:sp>
    <dsp:sp modelId="{C89F11B9-6ABF-47AB-A311-3A1C0037905E}">
      <dsp:nvSpPr>
        <dsp:cNvPr id="0" name=""/>
        <dsp:cNvSpPr/>
      </dsp:nvSpPr>
      <dsp:spPr>
        <a:xfrm>
          <a:off x="841" y="985213"/>
          <a:ext cx="4741585" cy="92028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a:t>Hypervisor</a:t>
          </a:r>
        </a:p>
      </dsp:txBody>
      <dsp:txXfrm>
        <a:off x="27795" y="1012167"/>
        <a:ext cx="4687677" cy="866380"/>
      </dsp:txXfrm>
    </dsp:sp>
    <dsp:sp modelId="{822C4944-40BB-4B9F-B71D-A220E60B3493}">
      <dsp:nvSpPr>
        <dsp:cNvPr id="0" name=""/>
        <dsp:cNvSpPr/>
      </dsp:nvSpPr>
      <dsp:spPr>
        <a:xfrm>
          <a:off x="841" y="1826"/>
          <a:ext cx="2346157" cy="92028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a:t>Guest 1</a:t>
          </a:r>
        </a:p>
      </dsp:txBody>
      <dsp:txXfrm>
        <a:off x="27795" y="28780"/>
        <a:ext cx="2292249" cy="866380"/>
      </dsp:txXfrm>
    </dsp:sp>
    <dsp:sp modelId="{6C85E984-885F-4C28-A881-81BDED61D464}">
      <dsp:nvSpPr>
        <dsp:cNvPr id="0" name=""/>
        <dsp:cNvSpPr/>
      </dsp:nvSpPr>
      <dsp:spPr>
        <a:xfrm>
          <a:off x="2396269" y="1826"/>
          <a:ext cx="2346157" cy="92028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a:t>Guest 2</a:t>
          </a:r>
        </a:p>
      </dsp:txBody>
      <dsp:txXfrm>
        <a:off x="2423223" y="28780"/>
        <a:ext cx="2292249" cy="8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B2F13-6F04-46E6-9B29-EC144A087D2C}">
      <dsp:nvSpPr>
        <dsp:cNvPr id="0" name=""/>
        <dsp:cNvSpPr/>
      </dsp:nvSpPr>
      <dsp:spPr>
        <a:xfrm>
          <a:off x="747" y="2648359"/>
          <a:ext cx="4208885" cy="826468"/>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Hardware</a:t>
          </a:r>
        </a:p>
      </dsp:txBody>
      <dsp:txXfrm>
        <a:off x="24953" y="2672565"/>
        <a:ext cx="4160473" cy="778056"/>
      </dsp:txXfrm>
    </dsp:sp>
    <dsp:sp modelId="{0B7A04A7-9410-4D77-9060-8D0EE8A57577}">
      <dsp:nvSpPr>
        <dsp:cNvPr id="0" name=""/>
        <dsp:cNvSpPr/>
      </dsp:nvSpPr>
      <dsp:spPr>
        <a:xfrm>
          <a:off x="747" y="1765824"/>
          <a:ext cx="4208885" cy="826468"/>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Host OS</a:t>
          </a:r>
        </a:p>
      </dsp:txBody>
      <dsp:txXfrm>
        <a:off x="24953" y="1790030"/>
        <a:ext cx="4160473" cy="778056"/>
      </dsp:txXfrm>
    </dsp:sp>
    <dsp:sp modelId="{C89F11B9-6ABF-47AB-A311-3A1C0037905E}">
      <dsp:nvSpPr>
        <dsp:cNvPr id="0" name=""/>
        <dsp:cNvSpPr/>
      </dsp:nvSpPr>
      <dsp:spPr>
        <a:xfrm>
          <a:off x="747" y="883288"/>
          <a:ext cx="4208885" cy="826468"/>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Hypervisor</a:t>
          </a:r>
        </a:p>
      </dsp:txBody>
      <dsp:txXfrm>
        <a:off x="24953" y="907494"/>
        <a:ext cx="4160473" cy="778056"/>
      </dsp:txXfrm>
    </dsp:sp>
    <dsp:sp modelId="{822C4944-40BB-4B9F-B71D-A220E60B3493}">
      <dsp:nvSpPr>
        <dsp:cNvPr id="0" name=""/>
        <dsp:cNvSpPr/>
      </dsp:nvSpPr>
      <dsp:spPr>
        <a:xfrm>
          <a:off x="747" y="752"/>
          <a:ext cx="2082575" cy="8264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Guest 1</a:t>
          </a:r>
        </a:p>
      </dsp:txBody>
      <dsp:txXfrm>
        <a:off x="24953" y="24958"/>
        <a:ext cx="2034163" cy="778056"/>
      </dsp:txXfrm>
    </dsp:sp>
    <dsp:sp modelId="{6C85E984-885F-4C28-A881-81BDED61D464}">
      <dsp:nvSpPr>
        <dsp:cNvPr id="0" name=""/>
        <dsp:cNvSpPr/>
      </dsp:nvSpPr>
      <dsp:spPr>
        <a:xfrm>
          <a:off x="2127057" y="752"/>
          <a:ext cx="2082575" cy="826468"/>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a:t>Guest 2</a:t>
          </a:r>
        </a:p>
      </dsp:txBody>
      <dsp:txXfrm>
        <a:off x="2151263" y="24958"/>
        <a:ext cx="2034163" cy="7780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B2F13-6F04-46E6-9B29-EC144A087D2C}">
      <dsp:nvSpPr>
        <dsp:cNvPr id="0" name=""/>
        <dsp:cNvSpPr/>
      </dsp:nvSpPr>
      <dsp:spPr>
        <a:xfrm>
          <a:off x="2058" y="1724531"/>
          <a:ext cx="4211593" cy="787834"/>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a:t>Hardware</a:t>
          </a:r>
        </a:p>
      </dsp:txBody>
      <dsp:txXfrm>
        <a:off x="25133" y="1747606"/>
        <a:ext cx="4165443" cy="741684"/>
      </dsp:txXfrm>
    </dsp:sp>
    <dsp:sp modelId="{0B7A04A7-9410-4D77-9060-8D0EE8A57577}">
      <dsp:nvSpPr>
        <dsp:cNvPr id="0" name=""/>
        <dsp:cNvSpPr/>
      </dsp:nvSpPr>
      <dsp:spPr>
        <a:xfrm>
          <a:off x="2058" y="862691"/>
          <a:ext cx="4211593" cy="787834"/>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a:t>Host OS</a:t>
          </a:r>
        </a:p>
      </dsp:txBody>
      <dsp:txXfrm>
        <a:off x="25133" y="885766"/>
        <a:ext cx="4165443" cy="741684"/>
      </dsp:txXfrm>
    </dsp:sp>
    <dsp:sp modelId="{C89F11B9-6ABF-47AB-A311-3A1C0037905E}">
      <dsp:nvSpPr>
        <dsp:cNvPr id="0" name=""/>
        <dsp:cNvSpPr/>
      </dsp:nvSpPr>
      <dsp:spPr>
        <a:xfrm>
          <a:off x="2058" y="851"/>
          <a:ext cx="4211593" cy="787834"/>
        </a:xfrm>
        <a:prstGeom prst="roundRect">
          <a:avLst>
            <a:gd name="adj" fmla="val 1000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a:t>Container Engine</a:t>
          </a:r>
        </a:p>
      </dsp:txBody>
      <dsp:txXfrm>
        <a:off x="25133" y="23926"/>
        <a:ext cx="4165443" cy="7416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9DD6EA-DBC7-4A2B-8D00-E5C09F836E54}">
      <dsp:nvSpPr>
        <dsp:cNvPr id="0" name=""/>
        <dsp:cNvSpPr/>
      </dsp:nvSpPr>
      <dsp:spPr>
        <a:xfrm>
          <a:off x="4470" y="0"/>
          <a:ext cx="2682240" cy="2600960"/>
        </a:xfrm>
        <a:prstGeom prst="up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4FCCA5-0CBE-4AC8-843B-648F2B206361}">
      <dsp:nvSpPr>
        <dsp:cNvPr id="0" name=""/>
        <dsp:cNvSpPr/>
      </dsp:nvSpPr>
      <dsp:spPr>
        <a:xfrm>
          <a:off x="2767177" y="0"/>
          <a:ext cx="4551680" cy="2600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0" rIns="462280" bIns="462280" numCol="1" spcCol="1270" anchor="ctr" anchorCtr="0">
          <a:noAutofit/>
        </a:bodyPr>
        <a:lstStyle/>
        <a:p>
          <a:pPr lvl="0" algn="l" defTabSz="2889250">
            <a:lnSpc>
              <a:spcPct val="90000"/>
            </a:lnSpc>
            <a:spcBef>
              <a:spcPct val="0"/>
            </a:spcBef>
            <a:spcAft>
              <a:spcPct val="35000"/>
            </a:spcAft>
          </a:pPr>
          <a:r>
            <a:rPr lang="en-US" sz="6500" kern="1200" cap="small" baseline="0" dirty="0"/>
            <a:t>Density</a:t>
          </a:r>
        </a:p>
      </dsp:txBody>
      <dsp:txXfrm>
        <a:off x="2767177" y="0"/>
        <a:ext cx="4551680" cy="2600960"/>
      </dsp:txXfrm>
    </dsp:sp>
    <dsp:sp modelId="{1BC24453-B957-4165-859F-D103D09C2271}">
      <dsp:nvSpPr>
        <dsp:cNvPr id="0" name=""/>
        <dsp:cNvSpPr/>
      </dsp:nvSpPr>
      <dsp:spPr>
        <a:xfrm>
          <a:off x="809142" y="2817706"/>
          <a:ext cx="2682240" cy="2600960"/>
        </a:xfrm>
        <a:prstGeom prst="down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FC4582-6318-411F-9DB0-62EECCFF5A71}">
      <dsp:nvSpPr>
        <dsp:cNvPr id="0" name=""/>
        <dsp:cNvSpPr/>
      </dsp:nvSpPr>
      <dsp:spPr>
        <a:xfrm>
          <a:off x="3571849" y="2817706"/>
          <a:ext cx="4551680" cy="2600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0" rIns="462280" bIns="462280" numCol="1" spcCol="1270" anchor="ctr" anchorCtr="0">
          <a:noAutofit/>
        </a:bodyPr>
        <a:lstStyle/>
        <a:p>
          <a:pPr lvl="0" algn="l" defTabSz="2889250">
            <a:lnSpc>
              <a:spcPct val="90000"/>
            </a:lnSpc>
            <a:spcBef>
              <a:spcPct val="0"/>
            </a:spcBef>
            <a:spcAft>
              <a:spcPct val="35000"/>
            </a:spcAft>
          </a:pPr>
          <a:r>
            <a:rPr lang="en-US" sz="6500" kern="1200" cap="small" baseline="0" dirty="0"/>
            <a:t>OS Cost</a:t>
          </a:r>
        </a:p>
      </dsp:txBody>
      <dsp:txXfrm>
        <a:off x="3571849" y="2817706"/>
        <a:ext cx="4551680" cy="260096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architecture">
  <dgm:title val="Architecture Layout"/>
  <dgm:desc val="Use to show hierarchical relationships that build from the bottom up. This layout works well for showing architectural components or objects that build on other objects."/>
  <dgm:catLst>
    <dgm:cat type="hierarchy" pri="4500"/>
    <dgm:cat type="list" pri="24500"/>
    <dgm:cat type="relationship" pri="10500"/>
    <dgm:cat type="officeonline" pri="7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b"/>
        </dgm:alg>
      </dgm:if>
      <dgm:else name="Name3">
        <dgm:alg type="lin">
          <dgm:param type="linDir" val="fromR"/>
          <dgm:param type="nodeVertAlign" val="b"/>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B"/>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b"/>
              </dgm:alg>
            </dgm:if>
            <dgm:else name="Name1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B"/>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b"/>
                    </dgm:alg>
                  </dgm:if>
                  <dgm:else name="Name17">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B"/>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b"/>
                          </dgm:alg>
                        </dgm:if>
                        <dgm:else name="Name24">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B"/>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b"/>
                                </dgm:alg>
                              </dgm:if>
                              <dgm:else name="Name30">
                                <dgm:alg type="lin">
                                  <dgm:param type="linDir" val="fromR"/>
                                  <dgm:param type="nodeVertAlign" val="b"/>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F5A0D1-2F0E-49C0-8040-8640642335F3}" type="datetimeFigureOut">
              <a:rPr lang="en-US" smtClean="0"/>
              <a:t>3/31/2016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360929-A8AF-43D6-94B0-6E44181FD307}" type="slidenum">
              <a:rPr lang="en-US" smtClean="0"/>
              <a:t>‹#›</a:t>
            </a:fld>
            <a:endParaRPr lang="en-US"/>
          </a:p>
        </p:txBody>
      </p:sp>
    </p:spTree>
    <p:extLst>
      <p:ext uri="{BB962C8B-B14F-4D97-AF65-F5344CB8AC3E}">
        <p14:creationId xmlns:p14="http://schemas.microsoft.com/office/powerpoint/2010/main" val="459934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3/31/2016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7064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2496774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fld id="{C36E3096-EB67-4F44-8614-FA759586E097}" type="datetime1">
              <a:rPr lang="nb-NO" smtClean="0"/>
              <a:t>31.03.2016</a:t>
            </a:fld>
            <a:endParaRPr lang="nb-NO"/>
          </a:p>
        </p:txBody>
      </p:sp>
      <p:sp>
        <p:nvSpPr>
          <p:cNvPr id="5" name="Footer Placeholder 4"/>
          <p:cNvSpPr>
            <a:spLocks noGrp="1"/>
          </p:cNvSpPr>
          <p:nvPr>
            <p:ph type="ftr" sz="quarter" idx="11"/>
          </p:nvPr>
        </p:nvSpPr>
        <p:spPr/>
        <p:txBody>
          <a:bodyPr/>
          <a:lstStyle/>
          <a:p>
            <a:r>
              <a:rPr lang="nb-NO"/>
              <a:t>3/2016 XenAppBlog Virtual Expo</a:t>
            </a:r>
          </a:p>
        </p:txBody>
      </p:sp>
      <p:sp>
        <p:nvSpPr>
          <p:cNvPr id="6" name="Slide Number Placeholder 5"/>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1127593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A966E92E-23AE-42A8-AA91-E9F11BF061E3}" type="datetime1">
              <a:rPr lang="nb-NO" smtClean="0"/>
              <a:t>31.03.2016</a:t>
            </a:fld>
            <a:endParaRPr lang="nb-NO"/>
          </a:p>
        </p:txBody>
      </p:sp>
      <p:sp>
        <p:nvSpPr>
          <p:cNvPr id="5" name="Footer Placeholder 4"/>
          <p:cNvSpPr>
            <a:spLocks noGrp="1"/>
          </p:cNvSpPr>
          <p:nvPr>
            <p:ph type="ftr" sz="quarter" idx="11"/>
          </p:nvPr>
        </p:nvSpPr>
        <p:spPr/>
        <p:txBody>
          <a:bodyPr/>
          <a:lstStyle/>
          <a:p>
            <a:r>
              <a:rPr lang="nb-NO"/>
              <a:t>3/2016 XenAppBlog Virtual Expo</a:t>
            </a:r>
          </a:p>
        </p:txBody>
      </p:sp>
      <p:sp>
        <p:nvSpPr>
          <p:cNvPr id="6" name="Slide Number Placeholder 5"/>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4109303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DAF3FD1A-4DFE-4DF4-8D0D-C19FDCBF9503}" type="datetime1">
              <a:rPr lang="nb-NO" smtClean="0"/>
              <a:t>31.03.2016</a:t>
            </a:fld>
            <a:endParaRPr lang="nb-NO"/>
          </a:p>
        </p:txBody>
      </p:sp>
      <p:sp>
        <p:nvSpPr>
          <p:cNvPr id="5" name="Footer Placeholder 4"/>
          <p:cNvSpPr>
            <a:spLocks noGrp="1"/>
          </p:cNvSpPr>
          <p:nvPr>
            <p:ph type="ftr" sz="quarter" idx="11"/>
          </p:nvPr>
        </p:nvSpPr>
        <p:spPr/>
        <p:txBody>
          <a:bodyPr/>
          <a:lstStyle/>
          <a:p>
            <a:r>
              <a:rPr lang="nb-NO"/>
              <a:t>3/2016 XenAppBlog Virtual Expo</a:t>
            </a:r>
          </a:p>
        </p:txBody>
      </p:sp>
      <p:sp>
        <p:nvSpPr>
          <p:cNvPr id="6" name="Slide Number Placeholder 5"/>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2480432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02291A1-426B-45D0-98CB-D1ABF8640488}" type="datetime1">
              <a:rPr lang="nb-NO" smtClean="0"/>
              <a:t>31.03.2016</a:t>
            </a:fld>
            <a:endParaRPr lang="en-US" dirty="0"/>
          </a:p>
        </p:txBody>
      </p:sp>
      <p:sp>
        <p:nvSpPr>
          <p:cNvPr id="5" name="Footer Placeholder 4"/>
          <p:cNvSpPr>
            <a:spLocks noGrp="1"/>
          </p:cNvSpPr>
          <p:nvPr>
            <p:ph type="ftr" sz="quarter" idx="11"/>
          </p:nvPr>
        </p:nvSpPr>
        <p:spPr>
          <a:xfrm>
            <a:off x="0" y="6492875"/>
            <a:ext cx="7543800" cy="365125"/>
          </a:xfrm>
        </p:spPr>
        <p:txBody>
          <a:bodyPr/>
          <a:lstStyle/>
          <a:p>
            <a:r>
              <a:rPr lang="en-US"/>
              <a:t>3/2016 XenAppBlog Virtual Expo</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41150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946413"/>
          </a:xfrm>
          <a:prstGeom prst="rect">
            <a:avLst/>
          </a:prstGeo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4525381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8901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b-NO"/>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b-NO"/>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8537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2457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6074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907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670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fld id="{41A29CF9-81A3-410A-A41A-5A77BF8D0383}" type="datetime1">
              <a:rPr lang="nb-NO" smtClean="0"/>
              <a:t>31.03.2016</a:t>
            </a:fld>
            <a:endParaRPr lang="nb-NO"/>
          </a:p>
        </p:txBody>
      </p:sp>
      <p:sp>
        <p:nvSpPr>
          <p:cNvPr id="5" name="Footer Placeholder 4"/>
          <p:cNvSpPr>
            <a:spLocks noGrp="1"/>
          </p:cNvSpPr>
          <p:nvPr>
            <p:ph type="ftr" sz="quarter" idx="11"/>
          </p:nvPr>
        </p:nvSpPr>
        <p:spPr/>
        <p:txBody>
          <a:bodyPr/>
          <a:lstStyle/>
          <a:p>
            <a:r>
              <a:rPr lang="nb-NO"/>
              <a:t>3/2016 XenAppBlog Virtual Expo</a:t>
            </a:r>
          </a:p>
        </p:txBody>
      </p:sp>
      <p:sp>
        <p:nvSpPr>
          <p:cNvPr id="6" name="Slide Number Placeholder 5"/>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1253375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88193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1219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0067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31940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925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b-NO"/>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9292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b-NO"/>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4D7C4D6-6CC6-41FE-B904-07C6352916BC}" type="datetime1">
              <a:rPr lang="nb-NO" smtClean="0"/>
              <a:t>31.03.2016</a:t>
            </a:fld>
            <a:endParaRPr lang="nb-NO"/>
          </a:p>
        </p:txBody>
      </p:sp>
      <p:sp>
        <p:nvSpPr>
          <p:cNvPr id="5" name="Footer Placeholder 4"/>
          <p:cNvSpPr>
            <a:spLocks noGrp="1"/>
          </p:cNvSpPr>
          <p:nvPr>
            <p:ph type="ftr" sz="quarter" idx="11"/>
          </p:nvPr>
        </p:nvSpPr>
        <p:spPr/>
        <p:txBody>
          <a:bodyPr/>
          <a:lstStyle/>
          <a:p>
            <a:r>
              <a:rPr lang="nb-NO"/>
              <a:t>3/2016 XenAppBlog Virtual Expo</a:t>
            </a:r>
          </a:p>
        </p:txBody>
      </p:sp>
      <p:sp>
        <p:nvSpPr>
          <p:cNvPr id="6" name="Slide Number Placeholder 5"/>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488582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Date Placeholder 4"/>
          <p:cNvSpPr>
            <a:spLocks noGrp="1"/>
          </p:cNvSpPr>
          <p:nvPr>
            <p:ph type="dt" sz="half" idx="10"/>
          </p:nvPr>
        </p:nvSpPr>
        <p:spPr/>
        <p:txBody>
          <a:bodyPr/>
          <a:lstStyle/>
          <a:p>
            <a:fld id="{B783CC9A-D026-40BF-80E7-EB526DAC21EC}" type="datetime1">
              <a:rPr lang="nb-NO" smtClean="0"/>
              <a:t>31.03.2016</a:t>
            </a:fld>
            <a:endParaRPr lang="nb-NO"/>
          </a:p>
        </p:txBody>
      </p:sp>
      <p:sp>
        <p:nvSpPr>
          <p:cNvPr id="6" name="Footer Placeholder 5"/>
          <p:cNvSpPr>
            <a:spLocks noGrp="1"/>
          </p:cNvSpPr>
          <p:nvPr>
            <p:ph type="ftr" sz="quarter" idx="11"/>
          </p:nvPr>
        </p:nvSpPr>
        <p:spPr/>
        <p:txBody>
          <a:bodyPr/>
          <a:lstStyle/>
          <a:p>
            <a:r>
              <a:rPr lang="nb-NO"/>
              <a:t>3/2016 XenAppBlog Virtual Expo</a:t>
            </a:r>
          </a:p>
        </p:txBody>
      </p:sp>
      <p:sp>
        <p:nvSpPr>
          <p:cNvPr id="7" name="Slide Number Placeholder 6"/>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2192336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b-NO"/>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7" name="Date Placeholder 6"/>
          <p:cNvSpPr>
            <a:spLocks noGrp="1"/>
          </p:cNvSpPr>
          <p:nvPr>
            <p:ph type="dt" sz="half" idx="10"/>
          </p:nvPr>
        </p:nvSpPr>
        <p:spPr/>
        <p:txBody>
          <a:bodyPr/>
          <a:lstStyle/>
          <a:p>
            <a:fld id="{C73C9136-665A-4700-B630-DC00DF605748}" type="datetime1">
              <a:rPr lang="nb-NO" smtClean="0"/>
              <a:t>31.03.2016</a:t>
            </a:fld>
            <a:endParaRPr lang="nb-NO"/>
          </a:p>
        </p:txBody>
      </p:sp>
      <p:sp>
        <p:nvSpPr>
          <p:cNvPr id="8" name="Footer Placeholder 7"/>
          <p:cNvSpPr>
            <a:spLocks noGrp="1"/>
          </p:cNvSpPr>
          <p:nvPr>
            <p:ph type="ftr" sz="quarter" idx="11"/>
          </p:nvPr>
        </p:nvSpPr>
        <p:spPr/>
        <p:txBody>
          <a:bodyPr/>
          <a:lstStyle/>
          <a:p>
            <a:r>
              <a:rPr lang="nb-NO"/>
              <a:t>3/2016 XenAppBlog Virtual Expo</a:t>
            </a:r>
          </a:p>
        </p:txBody>
      </p:sp>
      <p:sp>
        <p:nvSpPr>
          <p:cNvPr id="9" name="Slide Number Placeholder 8"/>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3495054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b-NO"/>
          </a:p>
        </p:txBody>
      </p:sp>
      <p:sp>
        <p:nvSpPr>
          <p:cNvPr id="3" name="Date Placeholder 2"/>
          <p:cNvSpPr>
            <a:spLocks noGrp="1"/>
          </p:cNvSpPr>
          <p:nvPr>
            <p:ph type="dt" sz="half" idx="10"/>
          </p:nvPr>
        </p:nvSpPr>
        <p:spPr/>
        <p:txBody>
          <a:bodyPr/>
          <a:lstStyle/>
          <a:p>
            <a:fld id="{0E200A01-7366-417B-B470-ADE5FF6A8247}" type="datetime1">
              <a:rPr lang="nb-NO" smtClean="0"/>
              <a:t>31.03.2016</a:t>
            </a:fld>
            <a:endParaRPr lang="nb-NO"/>
          </a:p>
        </p:txBody>
      </p:sp>
      <p:sp>
        <p:nvSpPr>
          <p:cNvPr id="4" name="Footer Placeholder 3"/>
          <p:cNvSpPr>
            <a:spLocks noGrp="1"/>
          </p:cNvSpPr>
          <p:nvPr>
            <p:ph type="ftr" sz="quarter" idx="11"/>
          </p:nvPr>
        </p:nvSpPr>
        <p:spPr/>
        <p:txBody>
          <a:bodyPr/>
          <a:lstStyle/>
          <a:p>
            <a:r>
              <a:rPr lang="nb-NO"/>
              <a:t>3/2016 XenAppBlog Virtual Expo</a:t>
            </a:r>
          </a:p>
        </p:txBody>
      </p:sp>
      <p:sp>
        <p:nvSpPr>
          <p:cNvPr id="5" name="Slide Number Placeholder 4"/>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924182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72597E9-DAF7-4559-A39C-A5D086AB4248}" type="datetime1">
              <a:rPr lang="nb-NO" smtClean="0"/>
              <a:t>31.03.2016</a:t>
            </a:fld>
            <a:endParaRPr lang="nb-NO"/>
          </a:p>
        </p:txBody>
      </p:sp>
      <p:sp>
        <p:nvSpPr>
          <p:cNvPr id="3" name="Footer Placeholder 2"/>
          <p:cNvSpPr>
            <a:spLocks noGrp="1"/>
          </p:cNvSpPr>
          <p:nvPr>
            <p:ph type="ftr" sz="quarter" idx="11"/>
          </p:nvPr>
        </p:nvSpPr>
        <p:spPr/>
        <p:txBody>
          <a:bodyPr/>
          <a:lstStyle/>
          <a:p>
            <a:r>
              <a:rPr lang="nb-NO"/>
              <a:t>3/2016 XenAppBlog Virtual Expo</a:t>
            </a:r>
          </a:p>
        </p:txBody>
      </p:sp>
      <p:sp>
        <p:nvSpPr>
          <p:cNvPr id="4" name="Slide Number Placeholder 3"/>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816771222"/>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908AD27-F572-4439-8B14-DBD3576493DC}" type="datetime1">
              <a:rPr lang="nb-NO" smtClean="0"/>
              <a:t>31.03.2016</a:t>
            </a:fld>
            <a:endParaRPr lang="nb-NO"/>
          </a:p>
        </p:txBody>
      </p:sp>
      <p:sp>
        <p:nvSpPr>
          <p:cNvPr id="6" name="Footer Placeholder 5"/>
          <p:cNvSpPr>
            <a:spLocks noGrp="1"/>
          </p:cNvSpPr>
          <p:nvPr>
            <p:ph type="ftr" sz="quarter" idx="11"/>
          </p:nvPr>
        </p:nvSpPr>
        <p:spPr/>
        <p:txBody>
          <a:bodyPr/>
          <a:lstStyle/>
          <a:p>
            <a:r>
              <a:rPr lang="nb-NO"/>
              <a:t>3/2016 XenAppBlog Virtual Expo</a:t>
            </a:r>
          </a:p>
        </p:txBody>
      </p:sp>
      <p:sp>
        <p:nvSpPr>
          <p:cNvPr id="7" name="Slide Number Placeholder 6"/>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239512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b-NO"/>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b-NO"/>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727BB8-2753-4209-90E3-08A8774F6A57}" type="datetime1">
              <a:rPr lang="nb-NO" smtClean="0"/>
              <a:t>31.03.2016</a:t>
            </a:fld>
            <a:endParaRPr lang="nb-NO"/>
          </a:p>
        </p:txBody>
      </p:sp>
      <p:sp>
        <p:nvSpPr>
          <p:cNvPr id="6" name="Footer Placeholder 5"/>
          <p:cNvSpPr>
            <a:spLocks noGrp="1"/>
          </p:cNvSpPr>
          <p:nvPr>
            <p:ph type="ftr" sz="quarter" idx="11"/>
          </p:nvPr>
        </p:nvSpPr>
        <p:spPr/>
        <p:txBody>
          <a:bodyPr/>
          <a:lstStyle/>
          <a:p>
            <a:r>
              <a:rPr lang="nb-NO"/>
              <a:t>3/2016 XenAppBlog Virtual Expo</a:t>
            </a:r>
          </a:p>
        </p:txBody>
      </p:sp>
      <p:sp>
        <p:nvSpPr>
          <p:cNvPr id="7" name="Slide Number Placeholder 6"/>
          <p:cNvSpPr>
            <a:spLocks noGrp="1"/>
          </p:cNvSpPr>
          <p:nvPr>
            <p:ph type="sldNum" sz="quarter" idx="12"/>
          </p:nvPr>
        </p:nvSpPr>
        <p:spPr/>
        <p:txBody>
          <a:bodyPr/>
          <a:lstStyle/>
          <a:p>
            <a:fld id="{5700AE44-A90D-44E2-8F41-994F30EBC17F}" type="slidenum">
              <a:rPr lang="nb-NO" smtClean="0"/>
              <a:t>‹#›</a:t>
            </a:fld>
            <a:endParaRPr lang="nb-NO"/>
          </a:p>
        </p:txBody>
      </p:sp>
    </p:spTree>
    <p:extLst>
      <p:ext uri="{BB962C8B-B14F-4D97-AF65-F5344CB8AC3E}">
        <p14:creationId xmlns:p14="http://schemas.microsoft.com/office/powerpoint/2010/main" val="3410952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E3546F-8D58-473B-AF57-43C49287D53D}" type="datetime1">
              <a:rPr lang="nb-NO" smtClean="0"/>
              <a:t>31.03.2016</a:t>
            </a:fld>
            <a:endParaRPr lang="nb-NO"/>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nb-NO"/>
              <a:t>3/2016 XenAppBlog Virtual Expo</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00AE44-A90D-44E2-8F41-994F30EBC17F}" type="slidenum">
              <a:rPr lang="nb-NO" smtClean="0"/>
              <a:t>‹#›</a:t>
            </a:fld>
            <a:endParaRPr lang="nb-NO"/>
          </a:p>
        </p:txBody>
      </p:sp>
    </p:spTree>
    <p:extLst>
      <p:ext uri="{BB962C8B-B14F-4D97-AF65-F5344CB8AC3E}">
        <p14:creationId xmlns:p14="http://schemas.microsoft.com/office/powerpoint/2010/main" val="34019703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b-NO"/>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DA44C488-56A9-40D0-A262-60254FC2A890}" type="datetimeFigureOut">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31.03.2016</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5700AE44-A90D-44E2-8F41-994F30EBC17F}" type="slidenum">
              <a:rPr kumimoji="0" lang="nb-NO"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nb-NO"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03355"/>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7468" y="1280983"/>
            <a:ext cx="10092613" cy="734429"/>
          </a:xfrm>
        </p:spPr>
        <p:txBody>
          <a:bodyPr>
            <a:normAutofit fontScale="90000"/>
          </a:bodyPr>
          <a:lstStyle/>
          <a:p>
            <a:r>
              <a:rPr lang="nb-NO" b="1" dirty="0"/>
              <a:t>Microsoft Application</a:t>
            </a:r>
            <a:br>
              <a:rPr lang="nb-NO" b="1" dirty="0"/>
            </a:br>
            <a:r>
              <a:rPr lang="nb-NO" b="1" dirty="0"/>
              <a:t>Containers For Geeks</a:t>
            </a:r>
            <a:endParaRPr lang="nb-NO" dirty="0"/>
          </a:p>
        </p:txBody>
      </p:sp>
    </p:spTree>
    <p:extLst>
      <p:ext uri="{BB962C8B-B14F-4D97-AF65-F5344CB8AC3E}">
        <p14:creationId xmlns:p14="http://schemas.microsoft.com/office/powerpoint/2010/main" val="3766685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Diagram 20"/>
          <p:cNvGraphicFramePr/>
          <p:nvPr>
            <p:extLst>
              <p:ext uri="{D42A27DB-BD31-4B8C-83A1-F6EECF244321}">
                <p14:modId xmlns:p14="http://schemas.microsoft.com/office/powerpoint/2010/main" val="776016793"/>
              </p:ext>
            </p:extLst>
          </p:nvPr>
        </p:nvGraphicFramePr>
        <p:xfrm>
          <a:off x="1245151" y="2745400"/>
          <a:ext cx="4210380" cy="34755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3" name="Group 22"/>
          <p:cNvGrpSpPr/>
          <p:nvPr/>
        </p:nvGrpSpPr>
        <p:grpSpPr>
          <a:xfrm>
            <a:off x="3372956" y="1862638"/>
            <a:ext cx="2082575" cy="825620"/>
            <a:chOff x="841" y="1826"/>
            <a:chExt cx="2346157" cy="920288"/>
          </a:xfrm>
          <a:solidFill>
            <a:schemeClr val="accent5">
              <a:lumMod val="60000"/>
              <a:lumOff val="40000"/>
            </a:schemeClr>
          </a:solidFill>
        </p:grpSpPr>
        <p:sp>
          <p:nvSpPr>
            <p:cNvPr id="35" name="Rounded Rectangle 34"/>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6"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Bins / Libs</a:t>
              </a:r>
            </a:p>
          </p:txBody>
        </p:sp>
      </p:grpSp>
      <p:grpSp>
        <p:nvGrpSpPr>
          <p:cNvPr id="24" name="Group 23"/>
          <p:cNvGrpSpPr/>
          <p:nvPr/>
        </p:nvGrpSpPr>
        <p:grpSpPr>
          <a:xfrm>
            <a:off x="1233491" y="1862638"/>
            <a:ext cx="2082575" cy="825620"/>
            <a:chOff x="841" y="1826"/>
            <a:chExt cx="2346157" cy="920288"/>
          </a:xfrm>
          <a:solidFill>
            <a:schemeClr val="accent5">
              <a:lumMod val="60000"/>
              <a:lumOff val="40000"/>
            </a:schemeClr>
          </a:solidFill>
        </p:grpSpPr>
        <p:sp>
          <p:nvSpPr>
            <p:cNvPr id="33" name="Rounded Rectangle 32"/>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4"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Bins / Libs</a:t>
              </a:r>
            </a:p>
          </p:txBody>
        </p:sp>
      </p:grpSp>
      <p:grpSp>
        <p:nvGrpSpPr>
          <p:cNvPr id="25" name="Group 24"/>
          <p:cNvGrpSpPr/>
          <p:nvPr/>
        </p:nvGrpSpPr>
        <p:grpSpPr>
          <a:xfrm>
            <a:off x="1233491" y="1008448"/>
            <a:ext cx="2082575" cy="825620"/>
            <a:chOff x="841" y="1826"/>
            <a:chExt cx="2346157" cy="920288"/>
          </a:xfrm>
          <a:solidFill>
            <a:srgbClr val="C00000"/>
          </a:solidFill>
        </p:grpSpPr>
        <p:sp>
          <p:nvSpPr>
            <p:cNvPr id="31" name="Rounded Rectangle 30"/>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2"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App A</a:t>
              </a:r>
            </a:p>
          </p:txBody>
        </p:sp>
      </p:grpSp>
      <p:grpSp>
        <p:nvGrpSpPr>
          <p:cNvPr id="26" name="Group 25"/>
          <p:cNvGrpSpPr/>
          <p:nvPr/>
        </p:nvGrpSpPr>
        <p:grpSpPr>
          <a:xfrm>
            <a:off x="3372956" y="1008448"/>
            <a:ext cx="2082575" cy="825620"/>
            <a:chOff x="841" y="1826"/>
            <a:chExt cx="2346157" cy="920288"/>
          </a:xfrm>
          <a:solidFill>
            <a:srgbClr val="C00000"/>
          </a:solidFill>
        </p:grpSpPr>
        <p:sp>
          <p:nvSpPr>
            <p:cNvPr id="29" name="Rounded Rectangle 28"/>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0"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App B</a:t>
              </a:r>
            </a:p>
          </p:txBody>
        </p:sp>
      </p:grpSp>
      <p:sp>
        <p:nvSpPr>
          <p:cNvPr id="27" name="Left Brace 26"/>
          <p:cNvSpPr/>
          <p:nvPr/>
        </p:nvSpPr>
        <p:spPr>
          <a:xfrm>
            <a:off x="550455" y="935564"/>
            <a:ext cx="626146" cy="2679769"/>
          </a:xfrm>
          <a:prstGeom prst="leftBrace">
            <a:avLst/>
          </a:prstGeom>
          <a:noFill/>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8" name="TextBox 27"/>
          <p:cNvSpPr txBox="1"/>
          <p:nvPr/>
        </p:nvSpPr>
        <p:spPr>
          <a:xfrm rot="16200000">
            <a:off x="-183886" y="2018593"/>
            <a:ext cx="837265" cy="573718"/>
          </a:xfrm>
          <a:prstGeom prst="rect">
            <a:avLst/>
          </a:prstGeom>
          <a:noFill/>
        </p:spPr>
        <p:txBody>
          <a:bodyPr wrap="none" rtlCol="0">
            <a:spAutoFit/>
          </a:bodyPr>
          <a:lstStyle/>
          <a:p>
            <a:r>
              <a:rPr lang="en-US" sz="3600" dirty="0"/>
              <a:t>VM</a:t>
            </a:r>
          </a:p>
        </p:txBody>
      </p:sp>
      <p:graphicFrame>
        <p:nvGraphicFramePr>
          <p:cNvPr id="2" name="Diagram 1"/>
          <p:cNvGraphicFramePr/>
          <p:nvPr>
            <p:extLst>
              <p:ext uri="{D42A27DB-BD31-4B8C-83A1-F6EECF244321}">
                <p14:modId xmlns:p14="http://schemas.microsoft.com/office/powerpoint/2010/main" val="3182805431"/>
              </p:ext>
            </p:extLst>
          </p:nvPr>
        </p:nvGraphicFramePr>
        <p:xfrm>
          <a:off x="7256676" y="3707764"/>
          <a:ext cx="4215710" cy="251321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nvGrpSpPr>
          <p:cNvPr id="5" name="Group 4"/>
          <p:cNvGrpSpPr/>
          <p:nvPr/>
        </p:nvGrpSpPr>
        <p:grpSpPr>
          <a:xfrm>
            <a:off x="10292383" y="2883875"/>
            <a:ext cx="1180003" cy="796332"/>
            <a:chOff x="841" y="1826"/>
            <a:chExt cx="2346157" cy="920288"/>
          </a:xfrm>
          <a:solidFill>
            <a:schemeClr val="accent5">
              <a:lumMod val="60000"/>
              <a:lumOff val="40000"/>
            </a:schemeClr>
          </a:solidFill>
        </p:grpSpPr>
        <p:sp>
          <p:nvSpPr>
            <p:cNvPr id="6" name="Rounded Rectangle 5"/>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2400" kern="1200" dirty="0"/>
                <a:t>Bins / Libs</a:t>
              </a:r>
            </a:p>
          </p:txBody>
        </p:sp>
      </p:grpSp>
      <p:grpSp>
        <p:nvGrpSpPr>
          <p:cNvPr id="8" name="Group 7"/>
          <p:cNvGrpSpPr/>
          <p:nvPr/>
        </p:nvGrpSpPr>
        <p:grpSpPr>
          <a:xfrm>
            <a:off x="7279320" y="2883875"/>
            <a:ext cx="2978841" cy="796332"/>
            <a:chOff x="841" y="1826"/>
            <a:chExt cx="2346157" cy="920288"/>
          </a:xfrm>
          <a:solidFill>
            <a:schemeClr val="accent5">
              <a:lumMod val="60000"/>
              <a:lumOff val="40000"/>
            </a:schemeClr>
          </a:solidFill>
        </p:grpSpPr>
        <p:sp>
          <p:nvSpPr>
            <p:cNvPr id="9" name="Rounded Rectangle 8"/>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0"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Bins / Libs</a:t>
              </a:r>
            </a:p>
          </p:txBody>
        </p:sp>
      </p:grpSp>
      <p:grpSp>
        <p:nvGrpSpPr>
          <p:cNvPr id="11" name="Group 10"/>
          <p:cNvGrpSpPr/>
          <p:nvPr/>
        </p:nvGrpSpPr>
        <p:grpSpPr>
          <a:xfrm rot="5400000">
            <a:off x="6676299" y="1664108"/>
            <a:ext cx="1821267" cy="546782"/>
            <a:chOff x="841" y="1826"/>
            <a:chExt cx="2346157" cy="920288"/>
          </a:xfrm>
          <a:solidFill>
            <a:srgbClr val="C00000"/>
          </a:solidFill>
        </p:grpSpPr>
        <p:sp>
          <p:nvSpPr>
            <p:cNvPr id="12" name="Rounded Rectangle 11"/>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3" name="Rounded Rectangle 4"/>
            <p:cNvSpPr txBox="1"/>
            <p:nvPr/>
          </p:nvSpPr>
          <p:spPr>
            <a:xfrm>
              <a:off x="27794"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App A</a:t>
              </a:r>
            </a:p>
          </p:txBody>
        </p:sp>
      </p:grpSp>
      <p:sp>
        <p:nvSpPr>
          <p:cNvPr id="17" name="Left Brace 16"/>
          <p:cNvSpPr/>
          <p:nvPr/>
        </p:nvSpPr>
        <p:spPr>
          <a:xfrm>
            <a:off x="6561101" y="935564"/>
            <a:ext cx="626938" cy="1933127"/>
          </a:xfrm>
          <a:prstGeom prst="leftBrace">
            <a:avLst/>
          </a:prstGeom>
          <a:noFill/>
          <a:ln>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8" name="TextBox 17"/>
          <p:cNvSpPr txBox="1"/>
          <p:nvPr/>
        </p:nvSpPr>
        <p:spPr>
          <a:xfrm rot="16200000">
            <a:off x="5111190" y="1660211"/>
            <a:ext cx="2305440" cy="612305"/>
          </a:xfrm>
          <a:prstGeom prst="rect">
            <a:avLst/>
          </a:prstGeom>
          <a:noFill/>
        </p:spPr>
        <p:txBody>
          <a:bodyPr wrap="none" rtlCol="0">
            <a:spAutoFit/>
          </a:bodyPr>
          <a:lstStyle/>
          <a:p>
            <a:r>
              <a:rPr lang="en-US" sz="3600" dirty="0"/>
              <a:t>Container</a:t>
            </a:r>
          </a:p>
        </p:txBody>
      </p:sp>
      <p:grpSp>
        <p:nvGrpSpPr>
          <p:cNvPr id="37" name="Group 36"/>
          <p:cNvGrpSpPr/>
          <p:nvPr/>
        </p:nvGrpSpPr>
        <p:grpSpPr>
          <a:xfrm rot="5400000">
            <a:off x="7456110" y="1684404"/>
            <a:ext cx="1821267" cy="522558"/>
            <a:chOff x="841" y="1826"/>
            <a:chExt cx="2346157" cy="920288"/>
          </a:xfrm>
          <a:solidFill>
            <a:srgbClr val="C00000"/>
          </a:solidFill>
        </p:grpSpPr>
        <p:sp>
          <p:nvSpPr>
            <p:cNvPr id="38" name="Rounded Rectangle 37"/>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Rounded Rectangle 4"/>
            <p:cNvSpPr txBox="1"/>
            <p:nvPr/>
          </p:nvSpPr>
          <p:spPr>
            <a:xfrm>
              <a:off x="27796"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App A</a:t>
              </a:r>
              <a:r>
                <a:rPr lang="en-US" sz="3200" kern="1200" baseline="30000" dirty="0"/>
                <a:t>1</a:t>
              </a:r>
            </a:p>
          </p:txBody>
        </p:sp>
      </p:grpSp>
      <p:grpSp>
        <p:nvGrpSpPr>
          <p:cNvPr id="40" name="Group 39"/>
          <p:cNvGrpSpPr/>
          <p:nvPr/>
        </p:nvGrpSpPr>
        <p:grpSpPr>
          <a:xfrm rot="5400000">
            <a:off x="8243111" y="1675516"/>
            <a:ext cx="1821267" cy="539107"/>
            <a:chOff x="841" y="1826"/>
            <a:chExt cx="2346157" cy="920288"/>
          </a:xfrm>
          <a:solidFill>
            <a:srgbClr val="C00000"/>
          </a:solidFill>
        </p:grpSpPr>
        <p:sp>
          <p:nvSpPr>
            <p:cNvPr id="41" name="Rounded Rectangle 40"/>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2"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App B</a:t>
              </a:r>
            </a:p>
          </p:txBody>
        </p:sp>
      </p:grpSp>
      <p:grpSp>
        <p:nvGrpSpPr>
          <p:cNvPr id="43" name="Group 42"/>
          <p:cNvGrpSpPr/>
          <p:nvPr/>
        </p:nvGrpSpPr>
        <p:grpSpPr>
          <a:xfrm rot="5400000">
            <a:off x="8976006" y="1684355"/>
            <a:ext cx="1821267" cy="522656"/>
            <a:chOff x="841" y="1826"/>
            <a:chExt cx="2346157" cy="920288"/>
          </a:xfrm>
          <a:solidFill>
            <a:srgbClr val="C00000"/>
          </a:solidFill>
        </p:grpSpPr>
        <p:sp>
          <p:nvSpPr>
            <p:cNvPr id="44" name="Rounded Rectangle 43"/>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App B</a:t>
              </a:r>
              <a:r>
                <a:rPr lang="en-US" sz="3200" kern="1200" baseline="30000" dirty="0"/>
                <a:t>1</a:t>
              </a:r>
            </a:p>
          </p:txBody>
        </p:sp>
      </p:grpSp>
      <p:grpSp>
        <p:nvGrpSpPr>
          <p:cNvPr id="46" name="Group 45"/>
          <p:cNvGrpSpPr/>
          <p:nvPr/>
        </p:nvGrpSpPr>
        <p:grpSpPr>
          <a:xfrm rot="5400000">
            <a:off x="9723624" y="1685371"/>
            <a:ext cx="1821267" cy="496253"/>
            <a:chOff x="841" y="1826"/>
            <a:chExt cx="2346157" cy="920288"/>
          </a:xfrm>
          <a:solidFill>
            <a:srgbClr val="C00000"/>
          </a:solidFill>
        </p:grpSpPr>
        <p:sp>
          <p:nvSpPr>
            <p:cNvPr id="47" name="Rounded Rectangle 46"/>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8"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App B</a:t>
              </a:r>
              <a:r>
                <a:rPr lang="en-US" sz="3200" kern="1200" baseline="30000" dirty="0"/>
                <a:t>2</a:t>
              </a:r>
            </a:p>
          </p:txBody>
        </p:sp>
      </p:grpSp>
      <p:grpSp>
        <p:nvGrpSpPr>
          <p:cNvPr id="49" name="Group 48"/>
          <p:cNvGrpSpPr/>
          <p:nvPr/>
        </p:nvGrpSpPr>
        <p:grpSpPr>
          <a:xfrm rot="5400000">
            <a:off x="10290840" y="1694340"/>
            <a:ext cx="1821267" cy="478314"/>
            <a:chOff x="841" y="1826"/>
            <a:chExt cx="2346157" cy="920288"/>
          </a:xfrm>
          <a:solidFill>
            <a:srgbClr val="C00000"/>
          </a:solidFill>
        </p:grpSpPr>
        <p:sp>
          <p:nvSpPr>
            <p:cNvPr id="50" name="Rounded Rectangle 49"/>
            <p:cNvSpPr/>
            <p:nvPr/>
          </p:nvSpPr>
          <p:spPr>
            <a:xfrm>
              <a:off x="841" y="1826"/>
              <a:ext cx="2346157" cy="920288"/>
            </a:xfrm>
            <a:prstGeom prst="roundRect">
              <a:avLst>
                <a:gd name="adj" fmla="val 10000"/>
              </a:avLst>
            </a:prstGeom>
            <a:grp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Rounded Rectangle 4"/>
            <p:cNvSpPr txBox="1"/>
            <p:nvPr/>
          </p:nvSpPr>
          <p:spPr>
            <a:xfrm>
              <a:off x="27795" y="28780"/>
              <a:ext cx="2292249" cy="86638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3200" kern="1200" dirty="0"/>
                <a:t>App C</a:t>
              </a:r>
            </a:p>
          </p:txBody>
        </p:sp>
      </p:grpSp>
      <p:sp>
        <p:nvSpPr>
          <p:cNvPr id="54" name="TextBox 53"/>
          <p:cNvSpPr txBox="1"/>
          <p:nvPr/>
        </p:nvSpPr>
        <p:spPr>
          <a:xfrm>
            <a:off x="86917" y="72842"/>
            <a:ext cx="6205545" cy="584775"/>
          </a:xfrm>
          <a:prstGeom prst="rect">
            <a:avLst/>
          </a:prstGeom>
          <a:noFill/>
        </p:spPr>
        <p:txBody>
          <a:bodyPr wrap="none" rtlCol="0">
            <a:spAutoFit/>
          </a:bodyPr>
          <a:lstStyle/>
          <a:p>
            <a:r>
              <a:rPr lang="en-US" sz="3200" dirty="0"/>
              <a:t>VM vs Containers Architecture</a:t>
            </a:r>
          </a:p>
        </p:txBody>
      </p:sp>
      <p:sp>
        <p:nvSpPr>
          <p:cNvPr id="3" name="Footer Placeholder 2"/>
          <p:cNvSpPr>
            <a:spLocks noGrp="1"/>
          </p:cNvSpPr>
          <p:nvPr>
            <p:ph type="ftr" sz="quarter" idx="11"/>
          </p:nvPr>
        </p:nvSpPr>
        <p:spPr>
          <a:xfrm>
            <a:off x="3958232" y="6492875"/>
            <a:ext cx="4114800" cy="365125"/>
          </a:xfrm>
        </p:spPr>
        <p:txBody>
          <a:bodyPr/>
          <a:lstStyle/>
          <a:p>
            <a:r>
              <a:rPr lang="en-US" dirty="0"/>
              <a:t>3/2016 </a:t>
            </a:r>
            <a:r>
              <a:rPr lang="en-US" dirty="0" err="1"/>
              <a:t>XenAppBlog</a:t>
            </a:r>
            <a:r>
              <a:rPr lang="en-US" dirty="0"/>
              <a:t> Virtual Expo</a:t>
            </a:r>
          </a:p>
        </p:txBody>
      </p:sp>
    </p:spTree>
    <p:extLst>
      <p:ext uri="{BB962C8B-B14F-4D97-AF65-F5344CB8AC3E}">
        <p14:creationId xmlns:p14="http://schemas.microsoft.com/office/powerpoint/2010/main" val="2776350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down)">
                                      <p:cBhvr>
                                        <p:cTn id="12" dur="500"/>
                                        <p:tgtEl>
                                          <p:spTgt spid="24"/>
                                        </p:tgtEl>
                                      </p:cBhvr>
                                    </p:animEffect>
                                  </p:childTnLst>
                                </p:cTn>
                              </p:par>
                              <p:par>
                                <p:cTn id="13" presetID="2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wipe(down)">
                                      <p:cBhvr>
                                        <p:cTn id="20" dur="500"/>
                                        <p:tgtEl>
                                          <p:spTgt spid="25"/>
                                        </p:tgtEl>
                                      </p:cBhvr>
                                    </p:animEffect>
                                  </p:childTnLst>
                                </p:cTn>
                              </p:par>
                              <p:par>
                                <p:cTn id="21" presetID="22" presetClass="entr" presetSubtype="4"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par>
                          <p:cTn id="24" fill="hold">
                            <p:stCondLst>
                              <p:cond delay="500"/>
                            </p:stCondLst>
                            <p:childTnLst>
                              <p:par>
                                <p:cTn id="25" presetID="10" presetClass="entr" presetSubtype="0" fill="hold" grpId="0" nodeType="afterEffect">
                                  <p:stCondLst>
                                    <p:cond delay="50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00"/>
                                        <p:tgtEl>
                                          <p:spTgt spid="2"/>
                                        </p:tgtEl>
                                      </p:cBhvr>
                                    </p:animEffect>
                                  </p:childTnLst>
                                </p:cTn>
                              </p:par>
                              <p:par>
                                <p:cTn id="37" presetID="22" presetClass="entr" presetSubtype="4"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down)">
                                      <p:cBhvr>
                                        <p:cTn id="39" dur="500"/>
                                        <p:tgtEl>
                                          <p:spTgt spid="8"/>
                                        </p:tgtEl>
                                      </p:cBhvr>
                                    </p:animEffect>
                                  </p:childTnLst>
                                </p:cTn>
                              </p:par>
                              <p:par>
                                <p:cTn id="40" presetID="22" presetClass="entr" presetSubtype="4"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wipe(down)">
                                      <p:cBhvr>
                                        <p:cTn id="51" dur="500"/>
                                        <p:tgtEl>
                                          <p:spTgt spid="37"/>
                                        </p:tgtEl>
                                      </p:cBhvr>
                                    </p:animEffec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down)">
                                      <p:cBhvr>
                                        <p:cTn id="55" dur="500"/>
                                        <p:tgtEl>
                                          <p:spTgt spid="40"/>
                                        </p:tgtEl>
                                      </p:cBhvr>
                                    </p:animEffect>
                                  </p:childTnLst>
                                </p:cTn>
                              </p:par>
                            </p:childTnLst>
                          </p:cTn>
                        </p:par>
                        <p:par>
                          <p:cTn id="56" fill="hold">
                            <p:stCondLst>
                              <p:cond delay="1500"/>
                            </p:stCondLst>
                            <p:childTnLst>
                              <p:par>
                                <p:cTn id="57" presetID="22" presetClass="entr" presetSubtype="4"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down)">
                                      <p:cBhvr>
                                        <p:cTn id="59" dur="500"/>
                                        <p:tgtEl>
                                          <p:spTgt spid="43"/>
                                        </p:tgtEl>
                                      </p:cBhvr>
                                    </p:animEffect>
                                  </p:childTnLst>
                                </p:cTn>
                              </p:par>
                            </p:childTnLst>
                          </p:cTn>
                        </p:par>
                        <p:par>
                          <p:cTn id="60" fill="hold">
                            <p:stCondLst>
                              <p:cond delay="2000"/>
                            </p:stCondLst>
                            <p:childTnLst>
                              <p:par>
                                <p:cTn id="61" presetID="22" presetClass="entr" presetSubtype="4" fill="hold" nodeType="after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wipe(down)">
                                      <p:cBhvr>
                                        <p:cTn id="63" dur="500"/>
                                        <p:tgtEl>
                                          <p:spTgt spid="46"/>
                                        </p:tgtEl>
                                      </p:cBhvr>
                                    </p:animEffect>
                                  </p:childTnLst>
                                </p:cTn>
                              </p:par>
                            </p:childTnLst>
                          </p:cTn>
                        </p:par>
                        <p:par>
                          <p:cTn id="64" fill="hold">
                            <p:stCondLst>
                              <p:cond delay="2500"/>
                            </p:stCondLst>
                            <p:childTnLst>
                              <p:par>
                                <p:cTn id="65" presetID="22" presetClass="entr" presetSubtype="4" fill="hold" nodeType="after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down)">
                                      <p:cBhvr>
                                        <p:cTn id="67" dur="500"/>
                                        <p:tgtEl>
                                          <p:spTgt spid="49"/>
                                        </p:tgtEl>
                                      </p:cBhvr>
                                    </p:animEffect>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500"/>
                                        <p:tgtEl>
                                          <p:spTgt spid="17"/>
                                        </p:tgtEl>
                                      </p:cBhvr>
                                    </p:animEffect>
                                  </p:childTnLst>
                                </p:cTn>
                              </p:par>
                            </p:childTnLst>
                          </p:cTn>
                        </p:par>
                        <p:par>
                          <p:cTn id="72" fill="hold">
                            <p:stCondLst>
                              <p:cond delay="3500"/>
                            </p:stCondLst>
                            <p:childTnLst>
                              <p:par>
                                <p:cTn id="73" presetID="10" presetClass="entr" presetSubtype="0" fill="hold" grpId="0" nodeType="after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27" grpId="0" animBg="1"/>
      <p:bldP spid="28" grpId="0"/>
      <p:bldGraphic spid="2" grpId="0">
        <p:bldAsOne/>
      </p:bldGraphic>
      <p:bldP spid="17"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b-NO"/>
              <a:t>3/2016 XenAppBlog Virtual Expo</a:t>
            </a:r>
          </a:p>
        </p:txBody>
      </p:sp>
      <p:graphicFrame>
        <p:nvGraphicFramePr>
          <p:cNvPr id="3" name="Diagram 2"/>
          <p:cNvGraphicFramePr/>
          <p:nvPr>
            <p:extLst>
              <p:ext uri="{D42A27DB-BD31-4B8C-83A1-F6EECF244321}">
                <p14:modId xmlns:p14="http://schemas.microsoft.com/office/powerpoint/2010/main" val="2254494604"/>
              </p:ext>
            </p:extLst>
          </p:nvPr>
        </p:nvGraphicFramePr>
        <p:xfrm>
          <a:off x="2822575" y="4529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933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graphicEl>
                                              <a:dgm id="{AD9DD6EA-DBC7-4A2B-8D00-E5C09F836E54}"/>
                                            </p:graphicEl>
                                          </p:spTgt>
                                        </p:tgtEl>
                                        <p:attrNameLst>
                                          <p:attrName>style.visibility</p:attrName>
                                        </p:attrNameLst>
                                      </p:cBhvr>
                                      <p:to>
                                        <p:strVal val="visible"/>
                                      </p:to>
                                    </p:set>
                                    <p:animEffect transition="in" filter="wipe(down)">
                                      <p:cBhvr>
                                        <p:cTn id="7" dur="500"/>
                                        <p:tgtEl>
                                          <p:spTgt spid="3">
                                            <p:graphicEl>
                                              <a:dgm id="{AD9DD6EA-DBC7-4A2B-8D00-E5C09F836E54}"/>
                                            </p:graphic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graphicEl>
                                              <a:dgm id="{C94FCCA5-0CBE-4AC8-843B-648F2B206361}"/>
                                            </p:graphicEl>
                                          </p:spTgt>
                                        </p:tgtEl>
                                        <p:attrNameLst>
                                          <p:attrName>style.visibility</p:attrName>
                                        </p:attrNameLst>
                                      </p:cBhvr>
                                      <p:to>
                                        <p:strVal val="visible"/>
                                      </p:to>
                                    </p:set>
                                    <p:animEffect transition="in" filter="wipe(down)">
                                      <p:cBhvr>
                                        <p:cTn id="10" dur="500"/>
                                        <p:tgtEl>
                                          <p:spTgt spid="3">
                                            <p:graphicEl>
                                              <a:dgm id="{C94FCCA5-0CBE-4AC8-843B-648F2B20636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
                                            <p:graphicEl>
                                              <a:dgm id="{1BC24453-B957-4165-859F-D103D09C2271}"/>
                                            </p:graphicEl>
                                          </p:spTgt>
                                        </p:tgtEl>
                                        <p:attrNameLst>
                                          <p:attrName>style.visibility</p:attrName>
                                        </p:attrNameLst>
                                      </p:cBhvr>
                                      <p:to>
                                        <p:strVal val="visible"/>
                                      </p:to>
                                    </p:set>
                                    <p:animEffect transition="in" filter="wipe(down)">
                                      <p:cBhvr>
                                        <p:cTn id="15" dur="500"/>
                                        <p:tgtEl>
                                          <p:spTgt spid="3">
                                            <p:graphicEl>
                                              <a:dgm id="{1BC24453-B957-4165-859F-D103D09C2271}"/>
                                            </p:graphic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
                                            <p:graphicEl>
                                              <a:dgm id="{90FC4582-6318-411F-9DB0-62EECCFF5A71}"/>
                                            </p:graphicEl>
                                          </p:spTgt>
                                        </p:tgtEl>
                                        <p:attrNameLst>
                                          <p:attrName>style.visibility</p:attrName>
                                        </p:attrNameLst>
                                      </p:cBhvr>
                                      <p:to>
                                        <p:strVal val="visible"/>
                                      </p:to>
                                    </p:set>
                                    <p:animEffect transition="in" filter="wipe(down)">
                                      <p:cBhvr>
                                        <p:cTn id="18" dur="500"/>
                                        <p:tgtEl>
                                          <p:spTgt spid="3">
                                            <p:graphicEl>
                                              <a:dgm id="{90FC4582-6318-411F-9DB0-62EECCFF5A7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128" y="881974"/>
            <a:ext cx="5403911" cy="405293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6071293" y="1138725"/>
            <a:ext cx="6120707" cy="3539430"/>
          </a:xfrm>
          <a:prstGeom prst="rect">
            <a:avLst/>
          </a:prstGeom>
          <a:noFill/>
        </p:spPr>
        <p:txBody>
          <a:bodyPr wrap="square" rtlCol="0">
            <a:spAutoFit/>
          </a:bodyPr>
          <a:lstStyle/>
          <a:p>
            <a:pPr marL="342891" indent="-342891">
              <a:buFont typeface="Arial" panose="020B0604020202020204" pitchFamily="34" charset="0"/>
              <a:buChar char="•"/>
            </a:pPr>
            <a:r>
              <a:rPr lang="en-US" sz="2800" cap="small" dirty="0"/>
              <a:t>Docker Toolbox (legacy)</a:t>
            </a:r>
          </a:p>
          <a:p>
            <a:pPr marL="342891" indent="-342891">
              <a:buFont typeface="Arial" panose="020B0604020202020204" pitchFamily="34" charset="0"/>
              <a:buChar char="•"/>
            </a:pPr>
            <a:r>
              <a:rPr lang="en-US" sz="2800" cap="small" dirty="0">
                <a:solidFill>
                  <a:srgbClr val="FF0000"/>
                </a:solidFill>
              </a:rPr>
              <a:t>Docker for Windows &amp; Mac</a:t>
            </a:r>
          </a:p>
          <a:p>
            <a:pPr marL="800091" lvl="1" indent="-342891">
              <a:buFont typeface="Arial" panose="020B0604020202020204" pitchFamily="34" charset="0"/>
              <a:buChar char="•"/>
            </a:pPr>
            <a:r>
              <a:rPr lang="en-US" sz="2800" cap="small" dirty="0">
                <a:solidFill>
                  <a:srgbClr val="FF0000"/>
                </a:solidFill>
              </a:rPr>
              <a:t>Beta - replaces Toolbox</a:t>
            </a:r>
          </a:p>
          <a:p>
            <a:pPr marL="800091" lvl="1" indent="-342891">
              <a:buFont typeface="Arial" panose="020B0604020202020204" pitchFamily="34" charset="0"/>
              <a:buChar char="•"/>
            </a:pPr>
            <a:r>
              <a:rPr lang="en-US" sz="2800" cap="small" dirty="0">
                <a:solidFill>
                  <a:srgbClr val="FF0000"/>
                </a:solidFill>
              </a:rPr>
              <a:t>Does not work with Windows Containers </a:t>
            </a:r>
            <a:r>
              <a:rPr lang="en-US" sz="2800" i="1" cap="small" dirty="0">
                <a:solidFill>
                  <a:srgbClr val="FF0000"/>
                </a:solidFill>
              </a:rPr>
              <a:t>yet</a:t>
            </a:r>
          </a:p>
          <a:p>
            <a:pPr marL="800091" lvl="1" indent="-342891">
              <a:buFont typeface="Arial" panose="020B0604020202020204" pitchFamily="34" charset="0"/>
              <a:buChar char="•"/>
            </a:pPr>
            <a:r>
              <a:rPr lang="en-US" sz="2800" i="1" cap="small" dirty="0">
                <a:solidFill>
                  <a:srgbClr val="FF0000"/>
                </a:solidFill>
              </a:rPr>
              <a:t>beta.docker.com</a:t>
            </a:r>
          </a:p>
          <a:p>
            <a:pPr marL="342891" indent="-342891">
              <a:buFont typeface="Arial" panose="020B0604020202020204" pitchFamily="34" charset="0"/>
              <a:buChar char="•"/>
            </a:pPr>
            <a:r>
              <a:rPr lang="en-US" sz="2800" cap="small" dirty="0"/>
              <a:t>Windows Containers</a:t>
            </a:r>
          </a:p>
          <a:p>
            <a:pPr marL="342891" indent="-342891">
              <a:buFont typeface="Arial" panose="020B0604020202020204" pitchFamily="34" charset="0"/>
              <a:buChar char="•"/>
            </a:pPr>
            <a:r>
              <a:rPr lang="en-US" sz="2800" cap="small" dirty="0"/>
              <a:t>Hyper-V Containers</a:t>
            </a:r>
          </a:p>
        </p:txBody>
      </p:sp>
      <p:sp>
        <p:nvSpPr>
          <p:cNvPr id="11" name="TextBox 10"/>
          <p:cNvSpPr txBox="1"/>
          <p:nvPr/>
        </p:nvSpPr>
        <p:spPr>
          <a:xfrm>
            <a:off x="83128" y="143579"/>
            <a:ext cx="4760919" cy="523220"/>
          </a:xfrm>
          <a:prstGeom prst="rect">
            <a:avLst/>
          </a:prstGeom>
          <a:noFill/>
        </p:spPr>
        <p:txBody>
          <a:bodyPr wrap="none" rtlCol="0">
            <a:spAutoFit/>
          </a:bodyPr>
          <a:lstStyle/>
          <a:p>
            <a:r>
              <a:rPr lang="en-US" sz="2800" cap="small" dirty="0"/>
              <a:t>Opening Windows to Containers</a:t>
            </a:r>
          </a:p>
        </p:txBody>
      </p:sp>
      <p:sp>
        <p:nvSpPr>
          <p:cNvPr id="3" name="Footer Placeholder 2"/>
          <p:cNvSpPr>
            <a:spLocks noGrp="1"/>
          </p:cNvSpPr>
          <p:nvPr>
            <p:ph type="ftr" sz="quarter" idx="11"/>
          </p:nvPr>
        </p:nvSpPr>
        <p:spPr/>
        <p:txBody>
          <a:bodyPr/>
          <a:lstStyle/>
          <a:p>
            <a:r>
              <a:rPr lang="en-US">
                <a:solidFill>
                  <a:schemeClr val="tx1"/>
                </a:solidFill>
              </a:rPr>
              <a:t>3/2016 XenAppBlog Virtual Expo</a:t>
            </a:r>
            <a:endParaRPr lang="en-US" dirty="0">
              <a:solidFill>
                <a:schemeClr val="tx1"/>
              </a:solidFill>
            </a:endParaRPr>
          </a:p>
        </p:txBody>
      </p:sp>
    </p:spTree>
    <p:extLst>
      <p:ext uri="{BB962C8B-B14F-4D97-AF65-F5344CB8AC3E}">
        <p14:creationId xmlns:p14="http://schemas.microsoft.com/office/powerpoint/2010/main" val="173435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b-NO">
                <a:solidFill>
                  <a:schemeClr val="tx1"/>
                </a:solidFill>
              </a:rPr>
              <a:t>3/2016 XenAppBlog Virtual Expo</a:t>
            </a:r>
          </a:p>
        </p:txBody>
      </p:sp>
      <p:sp>
        <p:nvSpPr>
          <p:cNvPr id="4" name="TextBox 3"/>
          <p:cNvSpPr txBox="1"/>
          <p:nvPr/>
        </p:nvSpPr>
        <p:spPr>
          <a:xfrm>
            <a:off x="570849" y="481781"/>
            <a:ext cx="9547121" cy="954107"/>
          </a:xfrm>
          <a:prstGeom prst="rect">
            <a:avLst/>
          </a:prstGeom>
          <a:noFill/>
        </p:spPr>
        <p:txBody>
          <a:bodyPr wrap="square" rtlCol="0">
            <a:spAutoFit/>
          </a:bodyPr>
          <a:lstStyle/>
          <a:p>
            <a:pPr algn="ctr"/>
            <a:r>
              <a:rPr lang="en-US" sz="2800" cap="small" dirty="0"/>
              <a:t>“What are the core differences between Windows Containers and Hyper-V Containers?”</a:t>
            </a:r>
          </a:p>
        </p:txBody>
      </p:sp>
      <p:sp>
        <p:nvSpPr>
          <p:cNvPr id="5" name="TextBox 4"/>
          <p:cNvSpPr txBox="1"/>
          <p:nvPr/>
        </p:nvSpPr>
        <p:spPr>
          <a:xfrm>
            <a:off x="570849" y="1720738"/>
            <a:ext cx="9493240" cy="3170099"/>
          </a:xfrm>
          <a:prstGeom prst="rect">
            <a:avLst/>
          </a:prstGeom>
          <a:effectLst>
            <a:outerShdw blurRad="76200" dir="18900000" sy="23000" kx="-1200000" algn="bl" rotWithShape="0">
              <a:prstClr val="black">
                <a:alpha val="20000"/>
              </a:prstClr>
            </a:outerShdw>
          </a:effectLst>
        </p:spPr>
        <p:style>
          <a:lnRef idx="1">
            <a:schemeClr val="accent5"/>
          </a:lnRef>
          <a:fillRef idx="3">
            <a:schemeClr val="accent5"/>
          </a:fillRef>
          <a:effectRef idx="2">
            <a:schemeClr val="accent5"/>
          </a:effectRef>
          <a:fontRef idx="minor">
            <a:schemeClr val="lt1"/>
          </a:fontRef>
        </p:style>
        <p:txBody>
          <a:bodyPr wrap="none" rtlCol="0">
            <a:spAutoFit/>
          </a:bodyPr>
          <a:lstStyle/>
          <a:p>
            <a:pPr marL="685800" indent="-685800">
              <a:buFont typeface="Arial" panose="020B0604020202020204" pitchFamily="34" charset="0"/>
              <a:buChar char="•"/>
            </a:pPr>
            <a:r>
              <a:rPr lang="en-US" sz="3600" cap="small" dirty="0"/>
              <a:t>Trust</a:t>
            </a:r>
          </a:p>
          <a:p>
            <a:pPr marL="1143000" lvl="1" indent="-685800">
              <a:buFont typeface="Arial" panose="020B0604020202020204" pitchFamily="34" charset="0"/>
              <a:buChar char="•"/>
            </a:pPr>
            <a:r>
              <a:rPr lang="en-US" sz="2400" cap="small" dirty="0"/>
              <a:t>Hyper-V Containers - Isolation is tighter</a:t>
            </a:r>
          </a:p>
          <a:p>
            <a:pPr marL="1143000" lvl="1" indent="-685800">
              <a:buFont typeface="Arial" panose="020B0604020202020204" pitchFamily="34" charset="0"/>
              <a:buChar char="•"/>
            </a:pPr>
            <a:r>
              <a:rPr lang="en-US" sz="2400" cap="small" dirty="0"/>
              <a:t>Windows Containers – OS trusts the apps &amp; apps trust each other</a:t>
            </a:r>
          </a:p>
          <a:p>
            <a:pPr marL="685800" indent="-685800">
              <a:buFont typeface="Arial" panose="020B0604020202020204" pitchFamily="34" charset="0"/>
              <a:buChar char="•"/>
            </a:pPr>
            <a:r>
              <a:rPr lang="en-US" sz="3600" cap="small" dirty="0"/>
              <a:t>Density</a:t>
            </a:r>
          </a:p>
          <a:p>
            <a:pPr marL="1143000" lvl="1" indent="-685800">
              <a:buFont typeface="Arial" panose="020B0604020202020204" pitchFamily="34" charset="0"/>
              <a:buChar char="•"/>
            </a:pPr>
            <a:r>
              <a:rPr lang="en-US" sz="2400" cap="small" dirty="0"/>
              <a:t>Hyper-V Containers – Nesting</a:t>
            </a:r>
          </a:p>
          <a:p>
            <a:pPr marL="685800" indent="-685800">
              <a:buFont typeface="Arial" panose="020B0604020202020204" pitchFamily="34" charset="0"/>
              <a:buChar char="•"/>
            </a:pPr>
            <a:r>
              <a:rPr lang="en-US" sz="3200" cap="small" dirty="0"/>
              <a:t>Platform</a:t>
            </a:r>
          </a:p>
          <a:p>
            <a:pPr marL="1143000" lvl="1" indent="-685800">
              <a:buFont typeface="Arial" panose="020B0604020202020204" pitchFamily="34" charset="0"/>
              <a:buChar char="•"/>
            </a:pPr>
            <a:r>
              <a:rPr lang="en-US" sz="2400" cap="small" dirty="0"/>
              <a:t>Windows Containers does not require Hyper-V</a:t>
            </a:r>
          </a:p>
        </p:txBody>
      </p:sp>
      <p:sp>
        <p:nvSpPr>
          <p:cNvPr id="6" name="TextBox 5"/>
          <p:cNvSpPr txBox="1"/>
          <p:nvPr/>
        </p:nvSpPr>
        <p:spPr>
          <a:xfrm>
            <a:off x="3913239" y="5289755"/>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6826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fade">
                                      <p:cBhvr>
                                        <p:cTn id="7" dur="500"/>
                                        <p:tgtEl>
                                          <p:spTgt spid="5">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fade">
                                      <p:cBhvr>
                                        <p:cTn id="32" dur="500"/>
                                        <p:tgtEl>
                                          <p:spTgt spid="5">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b-NO" smtClean="0"/>
              <a:t>3/2016 XenAppBlog Virtual Expo</a:t>
            </a:r>
            <a:endParaRPr lang="nb-NO"/>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285" y="175206"/>
            <a:ext cx="6901427" cy="47310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1694545" y="5261953"/>
            <a:ext cx="8802905" cy="369332"/>
          </a:xfrm>
          <a:prstGeom prst="rect">
            <a:avLst/>
          </a:prstGeom>
          <a:noFill/>
        </p:spPr>
        <p:txBody>
          <a:bodyPr wrap="square" rtlCol="0">
            <a:spAutoFit/>
          </a:bodyPr>
          <a:lstStyle/>
          <a:p>
            <a:r>
              <a:rPr lang="en-US" dirty="0"/>
              <a:t>Set-</a:t>
            </a:r>
            <a:r>
              <a:rPr lang="en-US" dirty="0" err="1"/>
              <a:t>VMProcessor</a:t>
            </a:r>
            <a:r>
              <a:rPr lang="en-US" dirty="0"/>
              <a:t> -</a:t>
            </a:r>
            <a:r>
              <a:rPr lang="en-US" dirty="0" err="1"/>
              <a:t>VMName</a:t>
            </a:r>
            <a:r>
              <a:rPr lang="en-US" dirty="0"/>
              <a:t> &lt;Target VM's Name&gt; -</a:t>
            </a:r>
            <a:r>
              <a:rPr lang="en-US" dirty="0" err="1"/>
              <a:t>ExposeVirtualizationExtensions</a:t>
            </a:r>
            <a:r>
              <a:rPr lang="en-US" dirty="0"/>
              <a:t> $true</a:t>
            </a:r>
            <a:endParaRPr lang="en-US" dirty="0"/>
          </a:p>
        </p:txBody>
      </p:sp>
      <p:sp>
        <p:nvSpPr>
          <p:cNvPr id="5" name="TextBox 4"/>
          <p:cNvSpPr txBox="1"/>
          <p:nvPr/>
        </p:nvSpPr>
        <p:spPr>
          <a:xfrm>
            <a:off x="409575" y="6431190"/>
            <a:ext cx="1523174" cy="215444"/>
          </a:xfrm>
          <a:prstGeom prst="rect">
            <a:avLst/>
          </a:prstGeom>
          <a:noFill/>
        </p:spPr>
        <p:txBody>
          <a:bodyPr wrap="none" rtlCol="0">
            <a:spAutoFit/>
          </a:bodyPr>
          <a:lstStyle/>
          <a:p>
            <a:r>
              <a:rPr lang="en-US" sz="800" dirty="0">
                <a:solidFill>
                  <a:schemeClr val="tx2">
                    <a:lumMod val="40000"/>
                    <a:lumOff val="60000"/>
                  </a:schemeClr>
                </a:solidFill>
              </a:rPr>
              <a:t>Graphic </a:t>
            </a:r>
            <a:r>
              <a:rPr lang="en-US" sz="800" dirty="0" smtClean="0">
                <a:solidFill>
                  <a:schemeClr val="tx2">
                    <a:lumMod val="40000"/>
                    <a:lumOff val="60000"/>
                  </a:schemeClr>
                </a:solidFill>
              </a:rPr>
              <a:t>credit: www.altaro.com</a:t>
            </a:r>
            <a:endParaRPr lang="en-US" sz="800" dirty="0">
              <a:solidFill>
                <a:schemeClr val="tx2">
                  <a:lumMod val="40000"/>
                  <a:lumOff val="60000"/>
                </a:schemeClr>
              </a:solidFill>
            </a:endParaRPr>
          </a:p>
        </p:txBody>
      </p:sp>
    </p:spTree>
    <p:extLst>
      <p:ext uri="{BB962C8B-B14F-4D97-AF65-F5344CB8AC3E}">
        <p14:creationId xmlns:p14="http://schemas.microsoft.com/office/powerpoint/2010/main" val="38418551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b-NO" smtClean="0"/>
              <a:t>3/2016 XenAppBlog Virtual Expo</a:t>
            </a:r>
            <a:endParaRPr lang="nb-NO"/>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948" y="1121006"/>
            <a:ext cx="5667977" cy="400386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892406"/>
            <a:ext cx="5708446" cy="43093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409575" y="6431190"/>
            <a:ext cx="1523174" cy="215444"/>
          </a:xfrm>
          <a:prstGeom prst="rect">
            <a:avLst/>
          </a:prstGeom>
          <a:noFill/>
        </p:spPr>
        <p:txBody>
          <a:bodyPr wrap="none" rtlCol="0">
            <a:spAutoFit/>
          </a:bodyPr>
          <a:lstStyle/>
          <a:p>
            <a:r>
              <a:rPr lang="en-US" sz="800" dirty="0">
                <a:solidFill>
                  <a:schemeClr val="tx2">
                    <a:lumMod val="40000"/>
                    <a:lumOff val="60000"/>
                  </a:schemeClr>
                </a:solidFill>
              </a:rPr>
              <a:t>Graphic </a:t>
            </a:r>
            <a:r>
              <a:rPr lang="en-US" sz="800" dirty="0" smtClean="0">
                <a:solidFill>
                  <a:schemeClr val="tx2">
                    <a:lumMod val="40000"/>
                    <a:lumOff val="60000"/>
                  </a:schemeClr>
                </a:solidFill>
              </a:rPr>
              <a:t>credit: www.altaro.com</a:t>
            </a:r>
            <a:endParaRPr lang="en-US" sz="800" dirty="0">
              <a:solidFill>
                <a:schemeClr val="tx2">
                  <a:lumMod val="40000"/>
                  <a:lumOff val="60000"/>
                </a:schemeClr>
              </a:solidFill>
            </a:endParaRPr>
          </a:p>
        </p:txBody>
      </p:sp>
    </p:spTree>
    <p:extLst>
      <p:ext uri="{BB962C8B-B14F-4D97-AF65-F5344CB8AC3E}">
        <p14:creationId xmlns:p14="http://schemas.microsoft.com/office/powerpoint/2010/main" val="2587889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solidFill>
                  <a:schemeClr val="tx2">
                    <a:lumMod val="40000"/>
                    <a:lumOff val="60000"/>
                  </a:schemeClr>
                </a:solidFill>
              </a:rPr>
              <a:t>3/2016 </a:t>
            </a:r>
            <a:r>
              <a:rPr lang="en-US" dirty="0" err="1">
                <a:solidFill>
                  <a:schemeClr val="tx2">
                    <a:lumMod val="40000"/>
                    <a:lumOff val="60000"/>
                  </a:schemeClr>
                </a:solidFill>
              </a:rPr>
              <a:t>XenAppBlog</a:t>
            </a:r>
            <a:r>
              <a:rPr lang="en-US" dirty="0">
                <a:solidFill>
                  <a:schemeClr val="tx2">
                    <a:lumMod val="40000"/>
                    <a:lumOff val="60000"/>
                  </a:schemeClr>
                </a:solidFill>
              </a:rPr>
              <a:t> Virtual Expo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2287" y="80955"/>
            <a:ext cx="4611113" cy="3125067"/>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6" y="3416891"/>
            <a:ext cx="5979530" cy="272858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334594"/>
            <a:ext cx="5918428" cy="3021756"/>
          </a:xfrm>
          <a:prstGeom prst="rect">
            <a:avLst/>
          </a:prstGeom>
        </p:spPr>
      </p:pic>
      <p:sp>
        <p:nvSpPr>
          <p:cNvPr id="9" name="TextBox 8"/>
          <p:cNvSpPr txBox="1"/>
          <p:nvPr/>
        </p:nvSpPr>
        <p:spPr>
          <a:xfrm>
            <a:off x="8354795" y="237377"/>
            <a:ext cx="2759282" cy="461665"/>
          </a:xfrm>
          <a:prstGeom prst="rect">
            <a:avLst/>
          </a:prstGeom>
          <a:noFill/>
        </p:spPr>
        <p:txBody>
          <a:bodyPr wrap="none" rtlCol="0">
            <a:spAutoFit/>
          </a:bodyPr>
          <a:lstStyle/>
          <a:p>
            <a:r>
              <a:rPr lang="en-US" sz="2400" cap="small" dirty="0"/>
              <a:t>Windows Containers</a:t>
            </a:r>
          </a:p>
        </p:txBody>
      </p:sp>
      <p:sp>
        <p:nvSpPr>
          <p:cNvPr id="10" name="TextBox 9"/>
          <p:cNvSpPr txBox="1"/>
          <p:nvPr/>
        </p:nvSpPr>
        <p:spPr>
          <a:xfrm>
            <a:off x="57476" y="2805912"/>
            <a:ext cx="2617320" cy="461665"/>
          </a:xfrm>
          <a:prstGeom prst="rect">
            <a:avLst/>
          </a:prstGeom>
          <a:noFill/>
        </p:spPr>
        <p:txBody>
          <a:bodyPr wrap="none" rtlCol="0">
            <a:spAutoFit/>
          </a:bodyPr>
          <a:lstStyle/>
          <a:p>
            <a:r>
              <a:rPr lang="en-US" sz="2400" cap="small" dirty="0"/>
              <a:t>Hyper-V Containers</a:t>
            </a:r>
          </a:p>
        </p:txBody>
      </p:sp>
      <p:sp>
        <p:nvSpPr>
          <p:cNvPr id="11" name="TextBox 10"/>
          <p:cNvSpPr txBox="1"/>
          <p:nvPr/>
        </p:nvSpPr>
        <p:spPr>
          <a:xfrm>
            <a:off x="8443707" y="2744357"/>
            <a:ext cx="3417474" cy="461665"/>
          </a:xfrm>
          <a:prstGeom prst="rect">
            <a:avLst/>
          </a:prstGeom>
          <a:noFill/>
        </p:spPr>
        <p:txBody>
          <a:bodyPr wrap="none" rtlCol="0">
            <a:spAutoFit/>
          </a:bodyPr>
          <a:lstStyle/>
          <a:p>
            <a:r>
              <a:rPr lang="en-US" sz="2400" cap="small" dirty="0"/>
              <a:t>Nested Hyper-V Containers</a:t>
            </a:r>
          </a:p>
        </p:txBody>
      </p:sp>
      <p:sp>
        <p:nvSpPr>
          <p:cNvPr id="12" name="TextBox 11"/>
          <p:cNvSpPr txBox="1"/>
          <p:nvPr/>
        </p:nvSpPr>
        <p:spPr>
          <a:xfrm>
            <a:off x="409575" y="6431190"/>
            <a:ext cx="1269899" cy="215444"/>
          </a:xfrm>
          <a:prstGeom prst="rect">
            <a:avLst/>
          </a:prstGeom>
          <a:noFill/>
        </p:spPr>
        <p:txBody>
          <a:bodyPr wrap="none" rtlCol="0">
            <a:spAutoFit/>
          </a:bodyPr>
          <a:lstStyle/>
          <a:p>
            <a:r>
              <a:rPr lang="en-US" sz="800" dirty="0">
                <a:solidFill>
                  <a:schemeClr val="tx2">
                    <a:lumMod val="40000"/>
                    <a:lumOff val="60000"/>
                  </a:schemeClr>
                </a:solidFill>
              </a:rPr>
              <a:t>Graphic </a:t>
            </a:r>
            <a:r>
              <a:rPr lang="en-US" sz="800" dirty="0" smtClean="0">
                <a:solidFill>
                  <a:schemeClr val="tx2">
                    <a:lumMod val="40000"/>
                    <a:lumOff val="60000"/>
                  </a:schemeClr>
                </a:solidFill>
              </a:rPr>
              <a:t>credit: Aiden Finn</a:t>
            </a:r>
            <a:endParaRPr lang="en-US" sz="800" dirty="0">
              <a:solidFill>
                <a:schemeClr val="tx2">
                  <a:lumMod val="40000"/>
                  <a:lumOff val="60000"/>
                </a:schemeClr>
              </a:solidFill>
            </a:endParaRPr>
          </a:p>
        </p:txBody>
      </p:sp>
    </p:spTree>
    <p:extLst>
      <p:ext uri="{BB962C8B-B14F-4D97-AF65-F5344CB8AC3E}">
        <p14:creationId xmlns:p14="http://schemas.microsoft.com/office/powerpoint/2010/main" val="257185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3/2016 XenAppBlog Virtual Expo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573" y="920095"/>
            <a:ext cx="8374627" cy="41663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9768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3/2016 XenAppBlog Virtual Expo</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5291" y="1001596"/>
            <a:ext cx="8560524" cy="4814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0" y="0"/>
            <a:ext cx="3371436" cy="523220"/>
          </a:xfrm>
          <a:prstGeom prst="rect">
            <a:avLst/>
          </a:prstGeom>
          <a:noFill/>
        </p:spPr>
        <p:txBody>
          <a:bodyPr wrap="none" rtlCol="0">
            <a:spAutoFit/>
          </a:bodyPr>
          <a:lstStyle/>
          <a:p>
            <a:r>
              <a:rPr lang="en-US" sz="2800" cap="small" dirty="0">
                <a:latin typeface="+mj-lt"/>
              </a:rPr>
              <a:t>Marketing Difference?</a:t>
            </a:r>
          </a:p>
        </p:txBody>
      </p:sp>
    </p:spTree>
    <p:extLst>
      <p:ext uri="{BB962C8B-B14F-4D97-AF65-F5344CB8AC3E}">
        <p14:creationId xmlns:p14="http://schemas.microsoft.com/office/powerpoint/2010/main" val="317215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3/2016 XenAppBlog Virtual Expo</a:t>
            </a:r>
          </a:p>
        </p:txBody>
      </p:sp>
      <p:sp>
        <p:nvSpPr>
          <p:cNvPr id="4" name="TextBox 3"/>
          <p:cNvSpPr txBox="1"/>
          <p:nvPr/>
        </p:nvSpPr>
        <p:spPr>
          <a:xfrm>
            <a:off x="193965" y="390198"/>
            <a:ext cx="4219425" cy="923330"/>
          </a:xfrm>
          <a:prstGeom prst="rect">
            <a:avLst/>
          </a:prstGeom>
          <a:noFill/>
          <a:effectLst>
            <a:outerShdw blurRad="50800" dist="38100" dir="8100000" algn="tr" rotWithShape="0">
              <a:prstClr val="black">
                <a:alpha val="40000"/>
              </a:prstClr>
            </a:outerShdw>
          </a:effectLst>
        </p:spPr>
        <p:txBody>
          <a:bodyPr wrap="none" rtlCol="0">
            <a:spAutoFit/>
          </a:bodyPr>
          <a:lstStyle/>
          <a:p>
            <a:r>
              <a:rPr lang="en-US" sz="5400" cap="small" dirty="0"/>
              <a:t>0.000.000.001</a:t>
            </a:r>
          </a:p>
        </p:txBody>
      </p:sp>
      <p:sp>
        <p:nvSpPr>
          <p:cNvPr id="5" name="TextBox 4"/>
          <p:cNvSpPr txBox="1"/>
          <p:nvPr/>
        </p:nvSpPr>
        <p:spPr>
          <a:xfrm>
            <a:off x="1725956" y="1132964"/>
            <a:ext cx="2932213" cy="707886"/>
          </a:xfrm>
          <a:prstGeom prst="rect">
            <a:avLst/>
          </a:prstGeom>
          <a:noFill/>
        </p:spPr>
        <p:txBody>
          <a:bodyPr wrap="none" rtlCol="0">
            <a:spAutoFit/>
          </a:bodyPr>
          <a:lstStyle/>
          <a:p>
            <a:r>
              <a:rPr lang="en-US" sz="4000" cap="small" dirty="0"/>
              <a:t>One Billionth</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745" y="2244437"/>
            <a:ext cx="4427162" cy="28430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p:cNvSpPr txBox="1"/>
          <p:nvPr/>
        </p:nvSpPr>
        <p:spPr>
          <a:xfrm>
            <a:off x="5307001" y="317356"/>
            <a:ext cx="6567055" cy="3046988"/>
          </a:xfrm>
          <a:prstGeom prst="rect">
            <a:avLst/>
          </a:prstGeom>
          <a:noFill/>
        </p:spPr>
        <p:txBody>
          <a:bodyPr wrap="square" rtlCol="0">
            <a:spAutoFit/>
          </a:bodyPr>
          <a:lstStyle/>
          <a:p>
            <a:pPr marL="457200" indent="-457200">
              <a:buFont typeface="Arial" panose="020B0604020202020204" pitchFamily="34" charset="0"/>
              <a:buChar char="•"/>
            </a:pPr>
            <a:r>
              <a:rPr lang="en-US" sz="3200" cap="small" dirty="0"/>
              <a:t>No login</a:t>
            </a:r>
          </a:p>
          <a:p>
            <a:pPr marL="457200" indent="-457200">
              <a:buFont typeface="Arial" panose="020B0604020202020204" pitchFamily="34" charset="0"/>
              <a:buChar char="•"/>
            </a:pPr>
            <a:r>
              <a:rPr lang="en-US" sz="3200" cap="small" dirty="0"/>
              <a:t>No GUI</a:t>
            </a:r>
          </a:p>
          <a:p>
            <a:pPr marL="457200" indent="-457200">
              <a:buFont typeface="Arial" panose="020B0604020202020204" pitchFamily="34" charset="0"/>
              <a:buChar char="•"/>
            </a:pPr>
            <a:r>
              <a:rPr lang="en-US" sz="3200" cap="small" dirty="0"/>
              <a:t>No RDP</a:t>
            </a:r>
          </a:p>
          <a:p>
            <a:pPr marL="457200" indent="-457200">
              <a:buFont typeface="Arial" panose="020B0604020202020204" pitchFamily="34" charset="0"/>
              <a:buChar char="•"/>
            </a:pPr>
            <a:r>
              <a:rPr lang="en-US" sz="3200" cap="small" dirty="0"/>
              <a:t>No 32bit support</a:t>
            </a:r>
          </a:p>
          <a:p>
            <a:pPr marL="457200" indent="-457200">
              <a:buFont typeface="Arial" panose="020B0604020202020204" pitchFamily="34" charset="0"/>
              <a:buChar char="•"/>
            </a:pPr>
            <a:r>
              <a:rPr lang="en-US" sz="3200" cap="small" dirty="0"/>
              <a:t>No MSI installer</a:t>
            </a:r>
          </a:p>
          <a:p>
            <a:pPr marL="457200" indent="-457200">
              <a:buFont typeface="Arial" panose="020B0604020202020204" pitchFamily="34" charset="0"/>
              <a:buChar char="•"/>
            </a:pPr>
            <a:endParaRPr lang="en-US" sz="3200" cap="small" dirty="0"/>
          </a:p>
        </p:txBody>
      </p:sp>
      <p:sp>
        <p:nvSpPr>
          <p:cNvPr id="11" name="TextBox 10"/>
          <p:cNvSpPr txBox="1"/>
          <p:nvPr/>
        </p:nvSpPr>
        <p:spPr>
          <a:xfrm>
            <a:off x="5307001" y="2738223"/>
            <a:ext cx="6650182" cy="3539430"/>
          </a:xfrm>
          <a:prstGeom prst="rect">
            <a:avLst/>
          </a:prstGeom>
          <a:noFill/>
        </p:spPr>
        <p:txBody>
          <a:bodyPr wrap="square" rtlCol="0">
            <a:spAutoFit/>
          </a:bodyPr>
          <a:lstStyle/>
          <a:p>
            <a:pPr marL="457200" indent="-457200">
              <a:buFont typeface="Arial" panose="020B0604020202020204" pitchFamily="34" charset="0"/>
              <a:buChar char="•"/>
            </a:pPr>
            <a:r>
              <a:rPr lang="en-US" sz="3200" cap="small" dirty="0"/>
              <a:t>The goal of </a:t>
            </a:r>
            <a:r>
              <a:rPr lang="en-US" sz="3200" cap="small" dirty="0" err="1"/>
              <a:t>NanoServer</a:t>
            </a:r>
            <a:r>
              <a:rPr lang="en-US" sz="3200" cap="small" dirty="0"/>
              <a:t> was for Azure &amp; Azure Stack</a:t>
            </a:r>
          </a:p>
          <a:p>
            <a:pPr marL="457200" indent="-457200">
              <a:buFont typeface="Arial" panose="020B0604020202020204" pitchFamily="34" charset="0"/>
              <a:buChar char="•"/>
            </a:pPr>
            <a:r>
              <a:rPr lang="en-US" sz="3200" cap="small" dirty="0" err="1"/>
              <a:t>NanoServer</a:t>
            </a:r>
            <a:r>
              <a:rPr lang="en-US" sz="3200" cap="small" dirty="0"/>
              <a:t> is refactored (i.e. restructured) Windows Server code</a:t>
            </a:r>
          </a:p>
          <a:p>
            <a:pPr marL="457200" indent="-457200">
              <a:buFont typeface="Arial" panose="020B0604020202020204" pitchFamily="34" charset="0"/>
              <a:buChar char="•"/>
            </a:pPr>
            <a:r>
              <a:rPr lang="en-US" sz="3200" cap="small" dirty="0"/>
              <a:t>Installation is very different</a:t>
            </a:r>
          </a:p>
          <a:p>
            <a:pPr marL="457200" indent="-457200">
              <a:buFont typeface="Arial" panose="020B0604020202020204" pitchFamily="34" charset="0"/>
              <a:buChar char="•"/>
            </a:pPr>
            <a:r>
              <a:rPr lang="en-US" sz="3200" cap="small" dirty="0"/>
              <a:t>There is no path from </a:t>
            </a:r>
            <a:r>
              <a:rPr lang="en-US" sz="3200" cap="small" dirty="0" err="1"/>
              <a:t>NanoServer</a:t>
            </a:r>
            <a:r>
              <a:rPr lang="en-US" sz="3200" cap="small" dirty="0"/>
              <a:t> to Core or Full</a:t>
            </a:r>
          </a:p>
        </p:txBody>
      </p:sp>
      <p:sp>
        <p:nvSpPr>
          <p:cNvPr id="3" name="TextBox 2"/>
          <p:cNvSpPr txBox="1"/>
          <p:nvPr/>
        </p:nvSpPr>
        <p:spPr>
          <a:xfrm>
            <a:off x="729762" y="5649082"/>
            <a:ext cx="3441198" cy="369332"/>
          </a:xfrm>
          <a:prstGeom prst="rect">
            <a:avLst/>
          </a:prstGeom>
          <a:noFill/>
        </p:spPr>
        <p:txBody>
          <a:bodyPr wrap="none" rtlCol="0">
            <a:spAutoFit/>
          </a:bodyPr>
          <a:lstStyle/>
          <a:p>
            <a:r>
              <a:rPr lang="en-US" dirty="0"/>
              <a:t>Try it out – http://aka.ms/nanoeval</a:t>
            </a:r>
          </a:p>
        </p:txBody>
      </p:sp>
    </p:spTree>
    <p:extLst>
      <p:ext uri="{BB962C8B-B14F-4D97-AF65-F5344CB8AC3E}">
        <p14:creationId xmlns:p14="http://schemas.microsoft.com/office/powerpoint/2010/main" val="4283797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build="p"/>
      <p:bldP spid="11" grpId="0" build="p"/>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5174" y="2315105"/>
            <a:ext cx="3932237" cy="1600200"/>
          </a:xfrm>
        </p:spPr>
        <p:txBody>
          <a:bodyPr>
            <a:normAutofit fontScale="90000"/>
          </a:bodyPr>
          <a:lstStyle/>
          <a:p>
            <a:r>
              <a:rPr lang="en-US" sz="4000" dirty="0">
                <a:latin typeface="+mn-lt"/>
              </a:rPr>
              <a:t>Mike Nelson</a:t>
            </a:r>
            <a:r>
              <a:rPr lang="en-US" dirty="0"/>
              <a:t/>
            </a:r>
            <a:br>
              <a:rPr lang="en-US" dirty="0"/>
            </a:br>
            <a:r>
              <a:rPr lang="en-US" sz="2700" dirty="0"/>
              <a:t>MVP, CTP, </a:t>
            </a:r>
            <a:r>
              <a:rPr lang="en-US" sz="2700" dirty="0" err="1"/>
              <a:t>vExpert</a:t>
            </a:r>
            <a:r>
              <a:rPr lang="en-US" sz="2700" dirty="0"/>
              <a:t>, MAA</a:t>
            </a:r>
            <a:br>
              <a:rPr lang="en-US" sz="2700" dirty="0"/>
            </a:br>
            <a:r>
              <a:rPr lang="en-US" sz="2700" dirty="0"/>
              <a:t>@</a:t>
            </a:r>
            <a:r>
              <a:rPr lang="en-US" sz="2700" dirty="0" err="1"/>
              <a:t>nelmedia</a:t>
            </a:r>
            <a:r>
              <a:rPr lang="en-US" dirty="0"/>
              <a:t/>
            </a:r>
            <a:br>
              <a:rPr lang="en-US" dirty="0"/>
            </a:br>
            <a:r>
              <a:rPr lang="en-US" dirty="0"/>
              <a:t/>
            </a:r>
            <a:br>
              <a:rPr lang="en-US" dirty="0"/>
            </a:br>
            <a:r>
              <a:rPr lang="en-US" sz="3100" dirty="0"/>
              <a:t>Family, beer, technology, &amp; food</a:t>
            </a:r>
          </a:p>
        </p:txBody>
      </p:sp>
      <p:pic>
        <p:nvPicPr>
          <p:cNvPr id="5" name="Picture Placeholder 4"/>
          <p:cNvPicPr>
            <a:picLocks noGrp="1" noChangeAspect="1"/>
          </p:cNvPicPr>
          <p:nvPr>
            <p:ph type="pic" idx="1"/>
          </p:nvPr>
        </p:nvPicPr>
        <p:blipFill>
          <a:blip r:embed="rId2" cstate="print">
            <a:extLst>
              <a:ext uri="{28A0092B-C50C-407E-A947-70E740481C1C}">
                <a14:useLocalDpi xmlns:a14="http://schemas.microsoft.com/office/drawing/2010/main" val="0"/>
              </a:ext>
            </a:extLst>
          </a:blip>
          <a:stretch>
            <a:fillRect/>
          </a:stretch>
        </p:blipFill>
        <p:spPr>
          <a:xfrm>
            <a:off x="4988669" y="875411"/>
            <a:ext cx="6210554" cy="46545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Footer Placeholder 2"/>
          <p:cNvSpPr>
            <a:spLocks noGrp="1"/>
          </p:cNvSpPr>
          <p:nvPr>
            <p:ph type="ftr" sz="quarter" idx="11"/>
          </p:nvPr>
        </p:nvSpPr>
        <p:spPr/>
        <p:txBody>
          <a:bodyPr/>
          <a:lstStyle/>
          <a:p>
            <a:r>
              <a:rPr lang="en-US"/>
              <a:t>3/2016 XenAppBlog Virtual Expo</a:t>
            </a:r>
            <a:endParaRPr lang="en-US" dirty="0"/>
          </a:p>
        </p:txBody>
      </p:sp>
    </p:spTree>
    <p:extLst>
      <p:ext uri="{BB962C8B-B14F-4D97-AF65-F5344CB8AC3E}">
        <p14:creationId xmlns:p14="http://schemas.microsoft.com/office/powerpoint/2010/main" val="172634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09005" y="252549"/>
            <a:ext cx="4168577" cy="584775"/>
          </a:xfrm>
          <a:prstGeom prst="rect">
            <a:avLst/>
          </a:prstGeom>
          <a:noFill/>
        </p:spPr>
        <p:txBody>
          <a:bodyPr wrap="none" rtlCol="0">
            <a:spAutoFit/>
          </a:bodyPr>
          <a:lstStyle/>
          <a:p>
            <a:r>
              <a:rPr lang="en-US" sz="3200" cap="small" dirty="0" err="1"/>
              <a:t>Microvisor</a:t>
            </a:r>
            <a:r>
              <a:rPr lang="en-US" sz="3200" cap="small" dirty="0"/>
              <a:t> Architecture</a:t>
            </a:r>
          </a:p>
        </p:txBody>
      </p:sp>
      <p:sp>
        <p:nvSpPr>
          <p:cNvPr id="6" name="Rounded Rectangle 5"/>
          <p:cNvSpPr/>
          <p:nvPr/>
        </p:nvSpPr>
        <p:spPr>
          <a:xfrm>
            <a:off x="1081548" y="4172987"/>
            <a:ext cx="9635613" cy="209016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4800" dirty="0"/>
          </a:p>
        </p:txBody>
      </p:sp>
      <p:sp>
        <p:nvSpPr>
          <p:cNvPr id="7" name="TextBox 6"/>
          <p:cNvSpPr txBox="1"/>
          <p:nvPr/>
        </p:nvSpPr>
        <p:spPr>
          <a:xfrm>
            <a:off x="4448475" y="5088395"/>
            <a:ext cx="2901755" cy="769442"/>
          </a:xfrm>
          <a:prstGeom prst="rect">
            <a:avLst/>
          </a:prstGeom>
          <a:noFill/>
        </p:spPr>
        <p:txBody>
          <a:bodyPr wrap="none" rtlCol="0">
            <a:spAutoFit/>
          </a:bodyPr>
          <a:lstStyle/>
          <a:p>
            <a:pPr algn="ctr"/>
            <a:r>
              <a:rPr lang="en-US" sz="4400" dirty="0"/>
              <a:t>Hardware</a:t>
            </a:r>
          </a:p>
        </p:txBody>
      </p:sp>
      <p:sp>
        <p:nvSpPr>
          <p:cNvPr id="8" name="Rounded Rectangle 7"/>
          <p:cNvSpPr/>
          <p:nvPr/>
        </p:nvSpPr>
        <p:spPr>
          <a:xfrm>
            <a:off x="1081548" y="3300347"/>
            <a:ext cx="9635613" cy="1067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9" name="Rounded Rectangle 8"/>
          <p:cNvSpPr/>
          <p:nvPr/>
        </p:nvSpPr>
        <p:spPr>
          <a:xfrm>
            <a:off x="1081548" y="1140542"/>
            <a:ext cx="4682474" cy="206237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Guest 1</a:t>
            </a:r>
          </a:p>
        </p:txBody>
      </p:sp>
      <p:sp>
        <p:nvSpPr>
          <p:cNvPr id="10" name="Rounded Rectangle 9"/>
          <p:cNvSpPr/>
          <p:nvPr/>
        </p:nvSpPr>
        <p:spPr>
          <a:xfrm>
            <a:off x="5899355" y="1140542"/>
            <a:ext cx="4817807" cy="20623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dirty="0"/>
              <a:t>Guest 2</a:t>
            </a:r>
          </a:p>
        </p:txBody>
      </p:sp>
      <p:cxnSp>
        <p:nvCxnSpPr>
          <p:cNvPr id="5" name="Straight Connector 4"/>
          <p:cNvCxnSpPr>
            <a:stCxn id="8" idx="1"/>
            <a:endCxn id="8" idx="3"/>
          </p:cNvCxnSpPr>
          <p:nvPr/>
        </p:nvCxnSpPr>
        <p:spPr>
          <a:xfrm>
            <a:off x="1081548" y="3834095"/>
            <a:ext cx="9635613" cy="0"/>
          </a:xfrm>
          <a:prstGeom prst="line">
            <a:avLst/>
          </a:prstGeom>
          <a:ln w="31750">
            <a:prstDash val="dash"/>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4692132" y="3277950"/>
            <a:ext cx="2414443" cy="646331"/>
          </a:xfrm>
          <a:prstGeom prst="rect">
            <a:avLst/>
          </a:prstGeom>
          <a:noFill/>
        </p:spPr>
        <p:txBody>
          <a:bodyPr wrap="none" rtlCol="0">
            <a:spAutoFit/>
          </a:bodyPr>
          <a:lstStyle/>
          <a:p>
            <a:pPr algn="ctr"/>
            <a:r>
              <a:rPr lang="en-US" sz="3600" dirty="0" err="1"/>
              <a:t>Microvisor</a:t>
            </a:r>
            <a:endParaRPr lang="en-US" sz="3600" dirty="0"/>
          </a:p>
        </p:txBody>
      </p:sp>
      <p:sp>
        <p:nvSpPr>
          <p:cNvPr id="14" name="TextBox 13"/>
          <p:cNvSpPr txBox="1"/>
          <p:nvPr/>
        </p:nvSpPr>
        <p:spPr>
          <a:xfrm>
            <a:off x="3790399" y="3833607"/>
            <a:ext cx="4478983" cy="584775"/>
          </a:xfrm>
          <a:prstGeom prst="rect">
            <a:avLst/>
          </a:prstGeom>
          <a:noFill/>
        </p:spPr>
        <p:txBody>
          <a:bodyPr wrap="none" rtlCol="0">
            <a:spAutoFit/>
          </a:bodyPr>
          <a:lstStyle/>
          <a:p>
            <a:pPr algn="ctr"/>
            <a:r>
              <a:rPr lang="en-US" sz="3200" dirty="0"/>
              <a:t>Lightweight Linux (“Pico”)</a:t>
            </a:r>
          </a:p>
        </p:txBody>
      </p:sp>
      <p:sp>
        <p:nvSpPr>
          <p:cNvPr id="2" name="Footer Placeholder 1"/>
          <p:cNvSpPr>
            <a:spLocks noGrp="1"/>
          </p:cNvSpPr>
          <p:nvPr>
            <p:ph type="ftr" sz="quarter" idx="11"/>
          </p:nvPr>
        </p:nvSpPr>
        <p:spPr/>
        <p:txBody>
          <a:bodyPr/>
          <a:lstStyle/>
          <a:p>
            <a:r>
              <a:rPr lang="en-US"/>
              <a:t>3/2016 XenAppBlog Virtual Expo</a:t>
            </a:r>
            <a:endParaRPr lang="en-US" dirty="0"/>
          </a:p>
        </p:txBody>
      </p:sp>
    </p:spTree>
    <p:extLst>
      <p:ext uri="{BB962C8B-B14F-4D97-AF65-F5344CB8AC3E}">
        <p14:creationId xmlns:p14="http://schemas.microsoft.com/office/powerpoint/2010/main" val="67476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down)">
                                      <p:cBhvr>
                                        <p:cTn id="16" dur="500"/>
                                        <p:tgtEl>
                                          <p:spTgt spid="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3" presetClass="entr" presetSubtype="16"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plus(in)">
                                      <p:cBhvr>
                                        <p:cTn id="25" dur="2000"/>
                                        <p:tgtEl>
                                          <p:spTgt spid="5"/>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down)">
                                      <p:cBhvr>
                                        <p:cTn id="34" dur="500"/>
                                        <p:tgtEl>
                                          <p:spTgt spid="9"/>
                                        </p:tgtEl>
                                      </p:cBhvr>
                                    </p:animEffect>
                                  </p:childTnLst>
                                </p:cTn>
                              </p:par>
                            </p:childTnLst>
                          </p:cTn>
                        </p:par>
                        <p:par>
                          <p:cTn id="35" fill="hold">
                            <p:stCondLst>
                              <p:cond delay="500"/>
                            </p:stCondLst>
                            <p:childTnLst>
                              <p:par>
                                <p:cTn id="36" presetID="22" presetClass="entr" presetSubtype="4"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animBg="1"/>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b-NO"/>
              <a:t>3/2016 XenAppBlog Virtual Expo</a:t>
            </a:r>
          </a:p>
        </p:txBody>
      </p:sp>
      <p:sp>
        <p:nvSpPr>
          <p:cNvPr id="3" name="TextBox 2"/>
          <p:cNvSpPr txBox="1"/>
          <p:nvPr/>
        </p:nvSpPr>
        <p:spPr>
          <a:xfrm>
            <a:off x="275303" y="235975"/>
            <a:ext cx="2967544" cy="584775"/>
          </a:xfrm>
          <a:prstGeom prst="rect">
            <a:avLst/>
          </a:prstGeom>
          <a:noFill/>
        </p:spPr>
        <p:txBody>
          <a:bodyPr wrap="none" rtlCol="0">
            <a:spAutoFit/>
          </a:bodyPr>
          <a:lstStyle/>
          <a:p>
            <a:r>
              <a:rPr lang="en-US" sz="3200" cap="small" dirty="0"/>
              <a:t>Azure Containers</a:t>
            </a:r>
          </a:p>
        </p:txBody>
      </p:sp>
      <p:sp>
        <p:nvSpPr>
          <p:cNvPr id="4" name="Text Placeholder 2"/>
          <p:cNvSpPr txBox="1">
            <a:spLocks/>
          </p:cNvSpPr>
          <p:nvPr/>
        </p:nvSpPr>
        <p:spPr>
          <a:xfrm>
            <a:off x="152400" y="820750"/>
            <a:ext cx="11887200" cy="4461221"/>
          </a:xfrm>
          <a:prstGeom prst="rect">
            <a:avLst/>
          </a:prstGeom>
        </p:spPr>
        <p:txBody>
          <a:bodyPr vert="horz" lIns="91440" tIns="45720" rIns="91440" bIns="45720" rtlCol="0" anchor="ctr"/>
          <a:lstStyle>
            <a:defPPr>
              <a:defRPr lang="nb-NO"/>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3200" cap="small" dirty="0">
                <a:solidFill>
                  <a:schemeClr val="tx1"/>
                </a:solidFill>
              </a:rPr>
              <a:t>Install manually on supported Linux VM’s</a:t>
            </a:r>
          </a:p>
          <a:p>
            <a:pPr marL="342900" indent="-342900">
              <a:buFont typeface="Arial" panose="020B0604020202020204" pitchFamily="34" charset="0"/>
              <a:buChar char="•"/>
            </a:pPr>
            <a:r>
              <a:rPr lang="en-US" sz="3200" cap="small" dirty="0">
                <a:solidFill>
                  <a:schemeClr val="tx1"/>
                </a:solidFill>
              </a:rPr>
              <a:t>Docker VM Extension</a:t>
            </a:r>
          </a:p>
          <a:p>
            <a:pPr marL="342900" indent="-342900">
              <a:buFont typeface="Arial" panose="020B0604020202020204" pitchFamily="34" charset="0"/>
              <a:buChar char="•"/>
            </a:pPr>
            <a:r>
              <a:rPr lang="en-US" sz="3200" cap="small" dirty="0">
                <a:solidFill>
                  <a:schemeClr val="tx1"/>
                </a:solidFill>
              </a:rPr>
              <a:t>Built-in to Windows Server 2016 TP</a:t>
            </a:r>
          </a:p>
          <a:p>
            <a:pPr marL="342900" indent="-342900">
              <a:buFont typeface="Arial" panose="020B0604020202020204" pitchFamily="34" charset="0"/>
              <a:buChar char="•"/>
            </a:pPr>
            <a:r>
              <a:rPr lang="en-US" sz="3200" cap="small" dirty="0">
                <a:solidFill>
                  <a:schemeClr val="tx1"/>
                </a:solidFill>
              </a:rPr>
              <a:t>Marketplace</a:t>
            </a:r>
          </a:p>
          <a:p>
            <a:pPr marL="685800" lvl="1" indent="-342900">
              <a:buClr>
                <a:srgbClr val="FFFFFF"/>
              </a:buClr>
              <a:buFont typeface="Arial" panose="020B0604020202020204" pitchFamily="34" charset="0"/>
              <a:buChar char="•"/>
            </a:pPr>
            <a:r>
              <a:rPr lang="en-US" sz="2800" cap="small" dirty="0"/>
              <a:t>Pre-installed on Ubuntu</a:t>
            </a:r>
          </a:p>
          <a:p>
            <a:pPr marL="685800" lvl="1" indent="-342900">
              <a:buClr>
                <a:srgbClr val="FFFFFF"/>
              </a:buClr>
              <a:buFont typeface="Arial" panose="020B0604020202020204" pitchFamily="34" charset="0"/>
              <a:buChar char="•"/>
            </a:pPr>
            <a:r>
              <a:rPr lang="en-US" sz="2800" cap="small" dirty="0"/>
              <a:t>Multi-container composed apps (</a:t>
            </a:r>
            <a:r>
              <a:rPr lang="en-US" sz="2800" cap="small" dirty="0" err="1"/>
              <a:t>eg</a:t>
            </a:r>
            <a:r>
              <a:rPr lang="en-US" sz="2800" cap="small" dirty="0"/>
              <a:t> – </a:t>
            </a:r>
            <a:r>
              <a:rPr lang="en-US" sz="2800" cap="small" dirty="0" err="1"/>
              <a:t>Wordpress+mySQL</a:t>
            </a:r>
            <a:r>
              <a:rPr lang="en-US" sz="2800" cap="small" dirty="0"/>
              <a:t>) </a:t>
            </a:r>
          </a:p>
          <a:p>
            <a:pPr marL="685800" lvl="1" indent="-342900">
              <a:buClr>
                <a:srgbClr val="FFFFFF"/>
              </a:buClr>
              <a:buFont typeface="Arial" panose="020B0604020202020204" pitchFamily="34" charset="0"/>
              <a:buChar char="•"/>
            </a:pPr>
            <a:r>
              <a:rPr lang="en-US" sz="2800" cap="small" dirty="0"/>
              <a:t>Docker Trusted Registry, Jenkins, etc.</a:t>
            </a:r>
          </a:p>
          <a:p>
            <a:pPr marL="342900" indent="-342900">
              <a:buFont typeface="Arial" panose="020B0604020202020204" pitchFamily="34" charset="0"/>
              <a:buChar char="•"/>
            </a:pPr>
            <a:r>
              <a:rPr lang="en-US" sz="3200" cap="small" dirty="0">
                <a:solidFill>
                  <a:schemeClr val="tx1"/>
                </a:solidFill>
              </a:rPr>
              <a:t>Azure Container Service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429" y="4888118"/>
            <a:ext cx="4926984" cy="1650794"/>
          </a:xfrm>
          <a:prstGeom prst="rect">
            <a:avLst/>
          </a:prstGeom>
        </p:spPr>
      </p:pic>
    </p:spTree>
    <p:extLst>
      <p:ext uri="{BB962C8B-B14F-4D97-AF65-F5344CB8AC3E}">
        <p14:creationId xmlns:p14="http://schemas.microsoft.com/office/powerpoint/2010/main" val="205202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5"/>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Content Placeholder 2"/>
          <p:cNvSpPr txBox="1">
            <a:spLocks/>
          </p:cNvSpPr>
          <p:nvPr/>
        </p:nvSpPr>
        <p:spPr>
          <a:xfrm>
            <a:off x="240931" y="1257611"/>
            <a:ext cx="9131396" cy="4465549"/>
          </a:xfrm>
          <a:prstGeom prst="rect">
            <a:avLst/>
          </a:prstGeom>
          <a:no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33">
              <a:lnSpc>
                <a:spcPct val="100000"/>
              </a:lnSpc>
              <a:spcBef>
                <a:spcPts val="0"/>
              </a:spcBef>
              <a:spcAft>
                <a:spcPts val="1176"/>
              </a:spcAft>
              <a:buClr>
                <a:srgbClr val="FFFFFF"/>
              </a:buClr>
              <a:defRPr/>
            </a:pPr>
            <a:r>
              <a:rPr lang="en-US" sz="3137" cap="small" dirty="0">
                <a:solidFill>
                  <a:schemeClr val="tx1"/>
                </a:solidFill>
                <a:latin typeface="+mn-lt"/>
                <a:cs typeface="Segoe UI Light" panose="020B0502040204020203" pitchFamily="34" charset="0"/>
              </a:rPr>
              <a:t>Streamlined provisioning of Apache </a:t>
            </a:r>
            <a:r>
              <a:rPr lang="en-US" sz="3137" cap="small" dirty="0" err="1">
                <a:solidFill>
                  <a:schemeClr val="tx1"/>
                </a:solidFill>
                <a:latin typeface="+mn-lt"/>
                <a:cs typeface="Segoe UI Light" panose="020B0502040204020203" pitchFamily="34" charset="0"/>
              </a:rPr>
              <a:t>Mesos</a:t>
            </a:r>
            <a:r>
              <a:rPr lang="en-US" sz="3137" cap="small" dirty="0">
                <a:solidFill>
                  <a:schemeClr val="tx1"/>
                </a:solidFill>
                <a:latin typeface="+mn-lt"/>
                <a:cs typeface="Segoe UI Light" panose="020B0502040204020203" pitchFamily="34" charset="0"/>
              </a:rPr>
              <a:t> Clusters</a:t>
            </a:r>
          </a:p>
          <a:p>
            <a:pPr defTabSz="914133">
              <a:lnSpc>
                <a:spcPct val="100000"/>
              </a:lnSpc>
              <a:spcBef>
                <a:spcPts val="0"/>
              </a:spcBef>
              <a:spcAft>
                <a:spcPts val="1176"/>
              </a:spcAft>
              <a:buClr>
                <a:srgbClr val="FFFFFF"/>
              </a:buClr>
              <a:defRPr/>
            </a:pPr>
            <a:r>
              <a:rPr lang="en-US" sz="3137" cap="small" dirty="0">
                <a:solidFill>
                  <a:schemeClr val="tx1"/>
                </a:solidFill>
                <a:latin typeface="+mn-lt"/>
                <a:cs typeface="Segoe UI Light" panose="020B0502040204020203" pitchFamily="34" charset="0"/>
              </a:rPr>
              <a:t>VM Scale Sets</a:t>
            </a:r>
          </a:p>
          <a:p>
            <a:pPr defTabSz="914133">
              <a:lnSpc>
                <a:spcPct val="100000"/>
              </a:lnSpc>
              <a:spcBef>
                <a:spcPts val="0"/>
              </a:spcBef>
              <a:spcAft>
                <a:spcPts val="1176"/>
              </a:spcAft>
              <a:buClr>
                <a:srgbClr val="FFFFFF"/>
              </a:buClr>
              <a:defRPr/>
            </a:pPr>
            <a:r>
              <a:rPr lang="en-US" sz="3137" cap="small" dirty="0">
                <a:solidFill>
                  <a:schemeClr val="tx1"/>
                </a:solidFill>
                <a:latin typeface="+mn-lt"/>
                <a:cs typeface="Segoe UI Light" panose="020B0502040204020203" pitchFamily="34" charset="0"/>
              </a:rPr>
              <a:t>Layered support of Swarm, Marathon, and </a:t>
            </a:r>
            <a:r>
              <a:rPr lang="en-US" sz="3137" cap="small" dirty="0" err="1">
                <a:solidFill>
                  <a:schemeClr val="tx1"/>
                </a:solidFill>
                <a:latin typeface="+mn-lt"/>
                <a:cs typeface="Segoe UI Light" panose="020B0502040204020203" pitchFamily="34" charset="0"/>
              </a:rPr>
              <a:t>Chronos</a:t>
            </a:r>
            <a:endParaRPr lang="en-US" sz="3137" cap="small" dirty="0">
              <a:solidFill>
                <a:schemeClr val="tx1"/>
              </a:solidFill>
              <a:latin typeface="+mn-lt"/>
              <a:cs typeface="Segoe UI Light" panose="020B0502040204020203" pitchFamily="34" charset="0"/>
            </a:endParaRPr>
          </a:p>
          <a:p>
            <a:pPr defTabSz="914133">
              <a:lnSpc>
                <a:spcPct val="100000"/>
              </a:lnSpc>
              <a:spcBef>
                <a:spcPts val="0"/>
              </a:spcBef>
              <a:spcAft>
                <a:spcPts val="1176"/>
              </a:spcAft>
              <a:buClr>
                <a:srgbClr val="FFFFFF"/>
              </a:buClr>
              <a:defRPr/>
            </a:pPr>
            <a:r>
              <a:rPr lang="en-US" sz="3137" cap="small" dirty="0">
                <a:solidFill>
                  <a:schemeClr val="tx1"/>
                </a:solidFill>
                <a:latin typeface="+mn-lt"/>
                <a:cs typeface="Segoe UI Light" panose="020B0502040204020203" pitchFamily="34" charset="0"/>
              </a:rPr>
              <a:t>Docker tooling and API support</a:t>
            </a:r>
          </a:p>
          <a:p>
            <a:pPr defTabSz="914133">
              <a:lnSpc>
                <a:spcPct val="100000"/>
              </a:lnSpc>
              <a:spcBef>
                <a:spcPts val="0"/>
              </a:spcBef>
              <a:spcAft>
                <a:spcPts val="1176"/>
              </a:spcAft>
              <a:buClr>
                <a:srgbClr val="FFFFFF"/>
              </a:buClr>
              <a:defRPr/>
            </a:pPr>
            <a:r>
              <a:rPr lang="en-US" sz="3137" cap="small" dirty="0">
                <a:solidFill>
                  <a:schemeClr val="tx1"/>
                </a:solidFill>
                <a:latin typeface="+mn-lt"/>
                <a:cs typeface="Segoe UI Light" panose="020B0502040204020203" pitchFamily="34" charset="0"/>
              </a:rPr>
              <a:t>Integrated app management and scaling</a:t>
            </a:r>
          </a:p>
          <a:p>
            <a:pPr defTabSz="914133">
              <a:lnSpc>
                <a:spcPct val="100000"/>
              </a:lnSpc>
              <a:spcBef>
                <a:spcPts val="0"/>
              </a:spcBef>
              <a:spcAft>
                <a:spcPts val="1176"/>
              </a:spcAft>
              <a:buClr>
                <a:srgbClr val="FFFFFF"/>
              </a:buClr>
              <a:defRPr/>
            </a:pPr>
            <a:r>
              <a:rPr lang="en-US" sz="3137" cap="small" dirty="0">
                <a:solidFill>
                  <a:schemeClr val="tx1"/>
                </a:solidFill>
                <a:latin typeface="+mn-lt"/>
                <a:cs typeface="Segoe UI Light" panose="020B0502040204020203" pitchFamily="34" charset="0"/>
              </a:rPr>
              <a:t>Linux and Windows Server containers</a:t>
            </a:r>
          </a:p>
          <a:p>
            <a:pPr defTabSz="914133">
              <a:lnSpc>
                <a:spcPct val="100000"/>
              </a:lnSpc>
              <a:spcBef>
                <a:spcPts val="0"/>
              </a:spcBef>
              <a:spcAft>
                <a:spcPts val="1176"/>
              </a:spcAft>
              <a:buClr>
                <a:srgbClr val="FFFFFF"/>
              </a:buClr>
              <a:defRPr/>
            </a:pPr>
            <a:r>
              <a:rPr lang="en-US" sz="3137" cap="small" dirty="0">
                <a:solidFill>
                  <a:schemeClr val="tx1"/>
                </a:solidFill>
                <a:latin typeface="+mn-lt"/>
                <a:cs typeface="Segoe UI Light" panose="020B0502040204020203" pitchFamily="34" charset="0"/>
              </a:rPr>
              <a:t>Public and private cloud</a:t>
            </a:r>
          </a:p>
        </p:txBody>
      </p:sp>
      <p:grpSp>
        <p:nvGrpSpPr>
          <p:cNvPr id="2" name="Group 1"/>
          <p:cNvGrpSpPr/>
          <p:nvPr/>
        </p:nvGrpSpPr>
        <p:grpSpPr>
          <a:xfrm>
            <a:off x="9400699" y="77470"/>
            <a:ext cx="2646426" cy="1575654"/>
            <a:chOff x="6898665" y="1895475"/>
            <a:chExt cx="5338865" cy="2987657"/>
          </a:xfrm>
        </p:grpSpPr>
        <p:sp>
          <p:nvSpPr>
            <p:cNvPr id="108" name="Freeform 107"/>
            <p:cNvSpPr>
              <a:spLocks/>
            </p:cNvSpPr>
            <p:nvPr/>
          </p:nvSpPr>
          <p:spPr bwMode="auto">
            <a:xfrm>
              <a:off x="6898665" y="1895475"/>
              <a:ext cx="5338865" cy="298765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endParaRPr>
            </a:p>
          </p:txBody>
        </p:sp>
        <p:sp>
          <p:nvSpPr>
            <p:cNvPr id="116" name="Oval 115"/>
            <p:cNvSpPr/>
            <p:nvPr/>
          </p:nvSpPr>
          <p:spPr bwMode="auto">
            <a:xfrm>
              <a:off x="10722875" y="4010792"/>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p:cNvSpPr/>
            <p:nvPr/>
          </p:nvSpPr>
          <p:spPr bwMode="auto">
            <a:xfrm>
              <a:off x="10225612" y="4010793"/>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9728349" y="4014549"/>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9231086" y="4010794"/>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8735928" y="4010795"/>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p:cNvSpPr/>
            <p:nvPr/>
          </p:nvSpPr>
          <p:spPr bwMode="auto">
            <a:xfrm>
              <a:off x="8240770" y="4010795"/>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8240770" y="2686050"/>
              <a:ext cx="2884965" cy="888713"/>
            </a:xfrm>
            <a:prstGeom prst="rect">
              <a:avLst/>
            </a:prstGeom>
          </p:spPr>
        </p:pic>
        <p:pic>
          <p:nvPicPr>
            <p:cNvPr id="83" name="Picture 82"/>
            <p:cNvPicPr>
              <a:picLocks noChangeAspect="1"/>
            </p:cNvPicPr>
            <p:nvPr/>
          </p:nvPicPr>
          <p:blipFill>
            <a:blip r:embed="rId4">
              <a:lum bright="70000" contrast="-70000"/>
            </a:blip>
            <a:stretch>
              <a:fillRect/>
            </a:stretch>
          </p:blipFill>
          <p:spPr>
            <a:xfrm>
              <a:off x="8292141" y="4073919"/>
              <a:ext cx="285641" cy="248212"/>
            </a:xfrm>
            <a:prstGeom prst="rect">
              <a:avLst/>
            </a:prstGeom>
          </p:spPr>
        </p:pic>
        <p:pic>
          <p:nvPicPr>
            <p:cNvPr id="102" name="Picture 101"/>
            <p:cNvPicPr>
              <a:picLocks noChangeAspect="1"/>
            </p:cNvPicPr>
            <p:nvPr/>
          </p:nvPicPr>
          <p:blipFill>
            <a:blip r:embed="rId4">
              <a:lum bright="70000" contrast="-70000"/>
            </a:blip>
            <a:stretch>
              <a:fillRect/>
            </a:stretch>
          </p:blipFill>
          <p:spPr>
            <a:xfrm>
              <a:off x="8787299" y="4073919"/>
              <a:ext cx="285641" cy="248212"/>
            </a:xfrm>
            <a:prstGeom prst="rect">
              <a:avLst/>
            </a:prstGeom>
          </p:spPr>
        </p:pic>
        <p:pic>
          <p:nvPicPr>
            <p:cNvPr id="103" name="Picture 102"/>
            <p:cNvPicPr>
              <a:picLocks noChangeAspect="1"/>
            </p:cNvPicPr>
            <p:nvPr/>
          </p:nvPicPr>
          <p:blipFill>
            <a:blip r:embed="rId4">
              <a:lum bright="70000" contrast="-70000"/>
            </a:blip>
            <a:stretch>
              <a:fillRect/>
            </a:stretch>
          </p:blipFill>
          <p:spPr>
            <a:xfrm>
              <a:off x="9282457" y="4073919"/>
              <a:ext cx="285641" cy="248212"/>
            </a:xfrm>
            <a:prstGeom prst="rect">
              <a:avLst/>
            </a:prstGeom>
          </p:spPr>
        </p:pic>
        <p:pic>
          <p:nvPicPr>
            <p:cNvPr id="104" name="Picture 103"/>
            <p:cNvPicPr>
              <a:picLocks noChangeAspect="1"/>
            </p:cNvPicPr>
            <p:nvPr/>
          </p:nvPicPr>
          <p:blipFill>
            <a:blip r:embed="rId4">
              <a:lum bright="70000" contrast="-70000"/>
            </a:blip>
            <a:stretch>
              <a:fillRect/>
            </a:stretch>
          </p:blipFill>
          <p:spPr>
            <a:xfrm>
              <a:off x="10774246" y="4073919"/>
              <a:ext cx="285641" cy="248212"/>
            </a:xfrm>
            <a:prstGeom prst="rect">
              <a:avLst/>
            </a:prstGeom>
          </p:spPr>
        </p:pic>
        <p:pic>
          <p:nvPicPr>
            <p:cNvPr id="105" name="Picture 104"/>
            <p:cNvPicPr>
              <a:picLocks noChangeAspect="1"/>
            </p:cNvPicPr>
            <p:nvPr/>
          </p:nvPicPr>
          <p:blipFill>
            <a:blip r:embed="rId4">
              <a:lum bright="70000" contrast="-70000"/>
            </a:blip>
            <a:stretch>
              <a:fillRect/>
            </a:stretch>
          </p:blipFill>
          <p:spPr>
            <a:xfrm>
              <a:off x="9779720" y="4073919"/>
              <a:ext cx="285641" cy="248212"/>
            </a:xfrm>
            <a:prstGeom prst="rect">
              <a:avLst/>
            </a:prstGeom>
          </p:spPr>
        </p:pic>
        <p:pic>
          <p:nvPicPr>
            <p:cNvPr id="106" name="Picture 105"/>
            <p:cNvPicPr>
              <a:picLocks noChangeAspect="1"/>
            </p:cNvPicPr>
            <p:nvPr/>
          </p:nvPicPr>
          <p:blipFill>
            <a:blip r:embed="rId4">
              <a:lum bright="70000" contrast="-70000"/>
            </a:blip>
            <a:stretch>
              <a:fillRect/>
            </a:stretch>
          </p:blipFill>
          <p:spPr>
            <a:xfrm>
              <a:off x="10276983" y="4073919"/>
              <a:ext cx="285641" cy="248212"/>
            </a:xfrm>
            <a:prstGeom prst="rect">
              <a:avLst/>
            </a:prstGeom>
          </p:spPr>
        </p:pic>
        <p:cxnSp>
          <p:nvCxnSpPr>
            <p:cNvPr id="92" name="Straight Connector 91"/>
            <p:cNvCxnSpPr>
              <a:stCxn id="88" idx="0"/>
            </p:cNvCxnSpPr>
            <p:nvPr/>
          </p:nvCxnSpPr>
          <p:spPr>
            <a:xfrm flipH="1" flipV="1">
              <a:off x="8434960"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flipV="1">
              <a:off x="8928012"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9421063"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9914113" y="3637887"/>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10407162"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10900210"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8426533" y="3634133"/>
              <a:ext cx="2473677" cy="0"/>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6" name="TextBox 25"/>
          <p:cNvSpPr txBox="1"/>
          <p:nvPr/>
        </p:nvSpPr>
        <p:spPr>
          <a:xfrm>
            <a:off x="275303" y="235975"/>
            <a:ext cx="5174750" cy="584775"/>
          </a:xfrm>
          <a:prstGeom prst="rect">
            <a:avLst/>
          </a:prstGeom>
          <a:noFill/>
        </p:spPr>
        <p:txBody>
          <a:bodyPr wrap="none" rtlCol="0">
            <a:spAutoFit/>
          </a:bodyPr>
          <a:lstStyle/>
          <a:p>
            <a:r>
              <a:rPr lang="en-US" sz="3200" cap="small" dirty="0"/>
              <a:t>Azure Container Service (</a:t>
            </a:r>
            <a:r>
              <a:rPr lang="en-US" sz="3200" cap="small" dirty="0" err="1"/>
              <a:t>CaaS</a:t>
            </a:r>
            <a:r>
              <a:rPr lang="en-US" sz="3200" cap="small" dirty="0"/>
              <a:t>)</a:t>
            </a:r>
          </a:p>
        </p:txBody>
      </p:sp>
    </p:spTree>
    <p:extLst>
      <p:ext uri="{BB962C8B-B14F-4D97-AF65-F5344CB8AC3E}">
        <p14:creationId xmlns:p14="http://schemas.microsoft.com/office/powerpoint/2010/main" val="1472873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4"/>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354331" y="1143608"/>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defTabSz="913924"/>
            <a:endParaRPr lang="en-US" sz="1765" u="sng" cap="small" dirty="0">
              <a:solidFill>
                <a:schemeClr val="tx1"/>
              </a:solidFill>
              <a:latin typeface="Segoe UI" pitchFamily="34" charset="0"/>
              <a:ea typeface="Segoe UI" pitchFamily="34" charset="0"/>
              <a:cs typeface="Segoe UI" pitchFamily="34" charset="0"/>
            </a:endParaRPr>
          </a:p>
        </p:txBody>
      </p:sp>
      <p:sp>
        <p:nvSpPr>
          <p:cNvPr id="4" name="Title 3"/>
          <p:cNvSpPr>
            <a:spLocks noGrp="1"/>
          </p:cNvSpPr>
          <p:nvPr>
            <p:ph type="title"/>
          </p:nvPr>
        </p:nvSpPr>
        <p:spPr>
          <a:xfrm>
            <a:off x="521493" y="229056"/>
            <a:ext cx="11147432" cy="747791"/>
          </a:xfrm>
        </p:spPr>
        <p:txBody>
          <a:bodyPr>
            <a:normAutofit/>
          </a:bodyPr>
          <a:lstStyle/>
          <a:p>
            <a:r>
              <a:rPr lang="en-US" sz="3200" cap="small" dirty="0"/>
              <a:t>Container Management in the Enterprise</a:t>
            </a:r>
          </a:p>
        </p:txBody>
      </p:sp>
      <p:sp>
        <p:nvSpPr>
          <p:cNvPr id="5" name="Text Placeholder 4"/>
          <p:cNvSpPr>
            <a:spLocks noGrp="1"/>
          </p:cNvSpPr>
          <p:nvPr>
            <p:ph type="body" sz="quarter" idx="10"/>
          </p:nvPr>
        </p:nvSpPr>
        <p:spPr>
          <a:xfrm>
            <a:off x="554221" y="1989642"/>
            <a:ext cx="2241062" cy="997206"/>
          </a:xfrm>
        </p:spPr>
        <p:txBody>
          <a:bodyPr vert="horz" wrap="square" lIns="0" tIns="0" rIns="0" bIns="0" numCol="1" rtlCol="0" anchor="ctr" anchorCtr="1" compatLnSpc="1">
            <a:prstTxWarp prst="textNoShape">
              <a:avLst/>
            </a:prstTxWarp>
            <a:spAutoFit/>
          </a:bodyPr>
          <a:lstStyle/>
          <a:p>
            <a:pPr lvl="1" algn="ctr" defTabSz="914188">
              <a:tabLst>
                <a:tab pos="630117" algn="l"/>
              </a:tabLst>
            </a:pPr>
            <a:r>
              <a:rPr lang="en-US" sz="2400" cap="small" dirty="0">
                <a:solidFill>
                  <a:schemeClr val="bg1"/>
                </a:solidFill>
              </a:rPr>
              <a:t>Cluster deployment and management</a:t>
            </a:r>
          </a:p>
        </p:txBody>
      </p:sp>
      <p:sp>
        <p:nvSpPr>
          <p:cNvPr id="21" name="Rectangle 20"/>
          <p:cNvSpPr/>
          <p:nvPr/>
        </p:nvSpPr>
        <p:spPr bwMode="auto">
          <a:xfrm>
            <a:off x="3269857" y="1143608"/>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defTabSz="913924"/>
            <a:endParaRPr lang="en-US" sz="1765" u="sng" cap="small" dirty="0">
              <a:solidFill>
                <a:schemeClr val="tx1"/>
              </a:solidFill>
              <a:latin typeface="Segoe UI" pitchFamily="34" charset="0"/>
              <a:ea typeface="Segoe UI" pitchFamily="34" charset="0"/>
              <a:cs typeface="Segoe UI" pitchFamily="34" charset="0"/>
            </a:endParaRPr>
          </a:p>
        </p:txBody>
      </p:sp>
      <p:sp>
        <p:nvSpPr>
          <p:cNvPr id="22" name="Text Placeholder 4"/>
          <p:cNvSpPr txBox="1">
            <a:spLocks/>
          </p:cNvSpPr>
          <p:nvPr/>
        </p:nvSpPr>
        <p:spPr>
          <a:xfrm>
            <a:off x="3493963" y="2101456"/>
            <a:ext cx="2241062" cy="664803"/>
          </a:xfrm>
          <a:prstGeom prst="rect">
            <a:avLst/>
          </a:prstGeom>
        </p:spPr>
        <p:txBody>
          <a:bodyPr vert="horz" wrap="square" lIns="0" tIns="0" rIns="0" bIns="0" numCol="1" rtlCol="0" anchor="ctr" anchorCtr="1" compatLnSpc="1">
            <a:prstTxWarp prst="textNoShape">
              <a:avLst/>
            </a:prstTxWarp>
            <a:spAutoFit/>
          </a:bodyPr>
          <a:lstStyle>
            <a:lvl1pPr marL="0" marR="0" indent="0" algn="l" defTabSz="932742" rtl="0" eaLnBrk="1" fontAlgn="auto" latinLnBrk="0" hangingPunct="1">
              <a:lnSpc>
                <a:spcPct val="90000"/>
              </a:lnSpc>
              <a:spcBef>
                <a:spcPts val="0"/>
              </a:spcBef>
              <a:spcAft>
                <a:spcPts val="918"/>
              </a:spcAft>
              <a:buClr>
                <a:schemeClr val="tx1"/>
              </a:buClr>
              <a:buSzPct val="90000"/>
              <a:buFont typeface="Wingdings" panose="05000000000000000000" pitchFamily="2" charset="2"/>
              <a:buNone/>
              <a:tabLst/>
              <a:defRPr sz="4080" kern="1200" spc="-102" baseline="0">
                <a:gradFill>
                  <a:gsLst>
                    <a:gs pos="1250">
                      <a:schemeClr val="tx1"/>
                    </a:gs>
                    <a:gs pos="100000">
                      <a:schemeClr val="tx1"/>
                    </a:gs>
                  </a:gsLst>
                  <a:lin ang="5400000" scaled="0"/>
                </a:gradFill>
                <a:latin typeface="Segoe UI Light" pitchFamily="34" charset="0"/>
                <a:ea typeface="+mn-ea"/>
                <a:cs typeface="+mn-cs"/>
              </a:defRPr>
            </a:lvl1pPr>
            <a:lvl2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51"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en-US" sz="2400" cap="small" dirty="0">
                <a:solidFill>
                  <a:prstClr val="white"/>
                </a:solidFill>
              </a:rPr>
              <a:t>Scheduling and automation</a:t>
            </a:r>
          </a:p>
        </p:txBody>
      </p:sp>
      <p:sp>
        <p:nvSpPr>
          <p:cNvPr id="23" name="Rectangle 22"/>
          <p:cNvSpPr/>
          <p:nvPr/>
        </p:nvSpPr>
        <p:spPr bwMode="auto">
          <a:xfrm>
            <a:off x="6185384" y="1143608"/>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defTabSz="913924"/>
            <a:endParaRPr lang="en-US" sz="1765" u="sng" cap="small" dirty="0">
              <a:solidFill>
                <a:schemeClr val="tx1"/>
              </a:solidFill>
              <a:latin typeface="Segoe UI" pitchFamily="34" charset="0"/>
              <a:ea typeface="Segoe UI" pitchFamily="34" charset="0"/>
              <a:cs typeface="Segoe UI" pitchFamily="34" charset="0"/>
            </a:endParaRPr>
          </a:p>
        </p:txBody>
      </p:sp>
      <p:sp>
        <p:nvSpPr>
          <p:cNvPr id="24" name="Text Placeholder 4"/>
          <p:cNvSpPr txBox="1">
            <a:spLocks/>
          </p:cNvSpPr>
          <p:nvPr/>
        </p:nvSpPr>
        <p:spPr>
          <a:xfrm>
            <a:off x="6469510" y="2263378"/>
            <a:ext cx="2241062" cy="332402"/>
          </a:xfrm>
          <a:prstGeom prst="rect">
            <a:avLst/>
          </a:prstGeom>
        </p:spPr>
        <p:txBody>
          <a:bodyPr vert="horz" wrap="square" lIns="0" tIns="0" rIns="0" bIns="0" numCol="1" rtlCol="0" anchor="ctr" anchorCtr="1" compatLnSpc="1">
            <a:prstTxWarp prst="textNoShape">
              <a:avLst/>
            </a:prstTxWarp>
            <a:spAutoFit/>
          </a:bodyPr>
          <a:lstStyle>
            <a:lvl1pPr marL="0" marR="0" indent="0" algn="l" defTabSz="932742" rtl="0" eaLnBrk="1" fontAlgn="auto" latinLnBrk="0" hangingPunct="1">
              <a:lnSpc>
                <a:spcPct val="90000"/>
              </a:lnSpc>
              <a:spcBef>
                <a:spcPts val="0"/>
              </a:spcBef>
              <a:spcAft>
                <a:spcPts val="918"/>
              </a:spcAft>
              <a:buClr>
                <a:schemeClr val="tx1"/>
              </a:buClr>
              <a:buSzPct val="90000"/>
              <a:buFont typeface="Wingdings" panose="05000000000000000000" pitchFamily="2" charset="2"/>
              <a:buNone/>
              <a:tabLst/>
              <a:defRPr sz="4080" kern="1200" spc="-102" baseline="0">
                <a:gradFill>
                  <a:gsLst>
                    <a:gs pos="1250">
                      <a:schemeClr val="tx1"/>
                    </a:gs>
                    <a:gs pos="100000">
                      <a:schemeClr val="tx1"/>
                    </a:gs>
                  </a:gsLst>
                  <a:lin ang="5400000" scaled="0"/>
                </a:gradFill>
                <a:latin typeface="Segoe UI Light" pitchFamily="34" charset="0"/>
                <a:ea typeface="+mn-ea"/>
                <a:cs typeface="+mn-cs"/>
              </a:defRPr>
            </a:lvl1pPr>
            <a:lvl2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51"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en-US" sz="2400" cap="small" dirty="0">
                <a:solidFill>
                  <a:prstClr val="white"/>
                </a:solidFill>
              </a:rPr>
              <a:t>Service Discovery</a:t>
            </a:r>
          </a:p>
        </p:txBody>
      </p:sp>
      <p:sp>
        <p:nvSpPr>
          <p:cNvPr id="36" name="Rectangle 35"/>
          <p:cNvSpPr/>
          <p:nvPr/>
        </p:nvSpPr>
        <p:spPr bwMode="auto">
          <a:xfrm>
            <a:off x="358571" y="4072422"/>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defTabSz="913924"/>
            <a:endParaRPr lang="en-US" sz="1765" u="sng" cap="small" dirty="0">
              <a:solidFill>
                <a:schemeClr val="tx1"/>
              </a:solidFill>
              <a:latin typeface="Segoe UI" pitchFamily="34" charset="0"/>
              <a:ea typeface="Segoe UI" pitchFamily="34" charset="0"/>
              <a:cs typeface="Segoe UI" pitchFamily="34" charset="0"/>
            </a:endParaRPr>
          </a:p>
        </p:txBody>
      </p:sp>
      <p:sp>
        <p:nvSpPr>
          <p:cNvPr id="37" name="Text Placeholder 4"/>
          <p:cNvSpPr txBox="1">
            <a:spLocks/>
          </p:cNvSpPr>
          <p:nvPr/>
        </p:nvSpPr>
        <p:spPr>
          <a:xfrm>
            <a:off x="578437" y="4918456"/>
            <a:ext cx="2241062" cy="997206"/>
          </a:xfrm>
          <a:prstGeom prst="rect">
            <a:avLst/>
          </a:prstGeom>
        </p:spPr>
        <p:txBody>
          <a:bodyPr vert="horz" wrap="square" lIns="0" tIns="0" rIns="0" bIns="0" numCol="1" rtlCol="0" anchor="ctr" anchorCtr="1" compatLnSpc="1">
            <a:prstTxWarp prst="textNoShape">
              <a:avLst/>
            </a:prstTxWarp>
            <a:spAutoFit/>
          </a:bodyPr>
          <a:lstStyle>
            <a:lvl1pPr marL="0" marR="0" indent="0" algn="l" defTabSz="932742" rtl="0" eaLnBrk="1" fontAlgn="auto" latinLnBrk="0" hangingPunct="1">
              <a:lnSpc>
                <a:spcPct val="90000"/>
              </a:lnSpc>
              <a:spcBef>
                <a:spcPts val="0"/>
              </a:spcBef>
              <a:spcAft>
                <a:spcPts val="918"/>
              </a:spcAft>
              <a:buClr>
                <a:schemeClr val="tx1"/>
              </a:buClr>
              <a:buSzPct val="90000"/>
              <a:buFont typeface="Wingdings" panose="05000000000000000000" pitchFamily="2" charset="2"/>
              <a:buNone/>
              <a:tabLst/>
              <a:defRPr sz="4080" kern="1200" spc="-102" baseline="0">
                <a:gradFill>
                  <a:gsLst>
                    <a:gs pos="1250">
                      <a:schemeClr val="tx1"/>
                    </a:gs>
                    <a:gs pos="100000">
                      <a:schemeClr val="tx1"/>
                    </a:gs>
                  </a:gsLst>
                  <a:lin ang="5400000" scaled="0"/>
                </a:gradFill>
                <a:latin typeface="Segoe UI Light" pitchFamily="34" charset="0"/>
                <a:ea typeface="+mn-ea"/>
                <a:cs typeface="+mn-cs"/>
              </a:defRPr>
            </a:lvl1pPr>
            <a:lvl2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51"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a:r>
              <a:rPr lang="en-US" sz="2400" cap="small" dirty="0">
                <a:solidFill>
                  <a:prstClr val="white"/>
                </a:solidFill>
              </a:rPr>
              <a:t>Container placement and resource </a:t>
            </a:r>
            <a:r>
              <a:rPr lang="en-US" sz="2400" cap="small" dirty="0" err="1">
                <a:solidFill>
                  <a:prstClr val="white"/>
                </a:solidFill>
              </a:rPr>
              <a:t>mgmt</a:t>
            </a:r>
            <a:endParaRPr lang="en-US" sz="2400" cap="small" dirty="0">
              <a:solidFill>
                <a:prstClr val="white"/>
              </a:solidFill>
            </a:endParaRPr>
          </a:p>
        </p:txBody>
      </p:sp>
      <p:sp>
        <p:nvSpPr>
          <p:cNvPr id="38" name="Rectangle 37"/>
          <p:cNvSpPr/>
          <p:nvPr/>
        </p:nvSpPr>
        <p:spPr bwMode="auto">
          <a:xfrm>
            <a:off x="3271951" y="4072422"/>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defTabSz="913924"/>
            <a:endParaRPr lang="en-US" sz="1765" u="sng" cap="small" dirty="0">
              <a:solidFill>
                <a:schemeClr val="tx1"/>
              </a:solidFill>
              <a:latin typeface="Segoe UI" pitchFamily="34" charset="0"/>
              <a:ea typeface="Segoe UI" pitchFamily="34" charset="0"/>
              <a:cs typeface="Segoe UI" pitchFamily="34" charset="0"/>
            </a:endParaRPr>
          </a:p>
        </p:txBody>
      </p:sp>
      <p:sp>
        <p:nvSpPr>
          <p:cNvPr id="39" name="Text Placeholder 4"/>
          <p:cNvSpPr txBox="1">
            <a:spLocks/>
          </p:cNvSpPr>
          <p:nvPr/>
        </p:nvSpPr>
        <p:spPr>
          <a:xfrm>
            <a:off x="3493963" y="5115575"/>
            <a:ext cx="2241062" cy="332402"/>
          </a:xfrm>
          <a:prstGeom prst="rect">
            <a:avLst/>
          </a:prstGeom>
        </p:spPr>
        <p:txBody>
          <a:bodyPr vert="horz" wrap="square" lIns="0" tIns="0" rIns="0" bIns="0" numCol="1" rtlCol="0" anchor="ctr" anchorCtr="1" compatLnSpc="1">
            <a:prstTxWarp prst="textNoShape">
              <a:avLst/>
            </a:prstTxWarp>
            <a:spAutoFit/>
          </a:bodyPr>
          <a:lstStyle>
            <a:lvl1pPr marL="0" marR="0" indent="0" algn="l" defTabSz="932742" rtl="0" eaLnBrk="1" fontAlgn="auto" latinLnBrk="0" hangingPunct="1">
              <a:lnSpc>
                <a:spcPct val="90000"/>
              </a:lnSpc>
              <a:spcBef>
                <a:spcPts val="0"/>
              </a:spcBef>
              <a:spcAft>
                <a:spcPts val="918"/>
              </a:spcAft>
              <a:buClr>
                <a:schemeClr val="tx1"/>
              </a:buClr>
              <a:buSzPct val="90000"/>
              <a:buFont typeface="Wingdings" panose="05000000000000000000" pitchFamily="2" charset="2"/>
              <a:buNone/>
              <a:tabLst/>
              <a:defRPr sz="4080" kern="1200" spc="-102" baseline="0">
                <a:gradFill>
                  <a:gsLst>
                    <a:gs pos="1250">
                      <a:schemeClr val="tx1"/>
                    </a:gs>
                    <a:gs pos="100000">
                      <a:schemeClr val="tx1"/>
                    </a:gs>
                  </a:gsLst>
                  <a:lin ang="5400000" scaled="0"/>
                </a:gradFill>
                <a:latin typeface="Segoe UI Light" pitchFamily="34" charset="0"/>
                <a:ea typeface="+mn-ea"/>
                <a:cs typeface="+mn-cs"/>
              </a:defRPr>
            </a:lvl1pPr>
            <a:lvl2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51"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14188">
              <a:tabLst>
                <a:tab pos="630117" algn="l"/>
              </a:tabLst>
            </a:pPr>
            <a:r>
              <a:rPr lang="en-US" sz="2400" cap="small" dirty="0">
                <a:solidFill>
                  <a:schemeClr val="bg1"/>
                </a:solidFill>
              </a:rPr>
              <a:t>Security</a:t>
            </a:r>
          </a:p>
        </p:txBody>
      </p:sp>
      <p:sp>
        <p:nvSpPr>
          <p:cNvPr id="40" name="Rectangle 39"/>
          <p:cNvSpPr/>
          <p:nvPr/>
        </p:nvSpPr>
        <p:spPr bwMode="auto">
          <a:xfrm>
            <a:off x="9100910" y="1143608"/>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defTabSz="913924"/>
            <a:endParaRPr lang="en-US" sz="1765" u="sng" cap="small" dirty="0">
              <a:solidFill>
                <a:schemeClr val="tx1"/>
              </a:solidFill>
              <a:latin typeface="Segoe UI" pitchFamily="34" charset="0"/>
              <a:ea typeface="Segoe UI" pitchFamily="34" charset="0"/>
              <a:cs typeface="Segoe UI" pitchFamily="34" charset="0"/>
            </a:endParaRPr>
          </a:p>
        </p:txBody>
      </p:sp>
      <p:sp>
        <p:nvSpPr>
          <p:cNvPr id="15" name="Rectangle 14"/>
          <p:cNvSpPr/>
          <p:nvPr/>
        </p:nvSpPr>
        <p:spPr bwMode="auto">
          <a:xfrm>
            <a:off x="6183238" y="4070700"/>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defTabSz="913924"/>
            <a:endParaRPr lang="en-US" sz="1765" u="sng" cap="small" dirty="0">
              <a:solidFill>
                <a:schemeClr val="tx1"/>
              </a:solidFill>
              <a:latin typeface="Segoe UI" pitchFamily="34" charset="0"/>
              <a:ea typeface="Segoe UI" pitchFamily="34" charset="0"/>
              <a:cs typeface="Segoe UI" pitchFamily="34" charset="0"/>
            </a:endParaRPr>
          </a:p>
        </p:txBody>
      </p:sp>
      <p:sp>
        <p:nvSpPr>
          <p:cNvPr id="16" name="Text Placeholder 4"/>
          <p:cNvSpPr txBox="1">
            <a:spLocks/>
          </p:cNvSpPr>
          <p:nvPr/>
        </p:nvSpPr>
        <p:spPr>
          <a:xfrm>
            <a:off x="9308189" y="2172864"/>
            <a:ext cx="2241062" cy="664803"/>
          </a:xfrm>
          <a:prstGeom prst="rect">
            <a:avLst/>
          </a:prstGeom>
        </p:spPr>
        <p:txBody>
          <a:bodyPr vert="horz" wrap="square" lIns="0" tIns="0" rIns="0" bIns="0" numCol="1" rtlCol="0" anchor="ctr" anchorCtr="1" compatLnSpc="1">
            <a:prstTxWarp prst="textNoShape">
              <a:avLst/>
            </a:prstTxWarp>
            <a:spAutoFit/>
          </a:bodyPr>
          <a:lstStyle>
            <a:lvl1pPr marL="0" marR="0" indent="0" algn="l" defTabSz="932742" rtl="0" eaLnBrk="1" fontAlgn="auto" latinLnBrk="0" hangingPunct="1">
              <a:lnSpc>
                <a:spcPct val="90000"/>
              </a:lnSpc>
              <a:spcBef>
                <a:spcPts val="0"/>
              </a:spcBef>
              <a:spcAft>
                <a:spcPts val="918"/>
              </a:spcAft>
              <a:buClr>
                <a:schemeClr val="tx1"/>
              </a:buClr>
              <a:buSzPct val="90000"/>
              <a:buFont typeface="Wingdings" panose="05000000000000000000" pitchFamily="2" charset="2"/>
              <a:buNone/>
              <a:tabLst/>
              <a:defRPr sz="4080" kern="1200" spc="-102" baseline="0">
                <a:gradFill>
                  <a:gsLst>
                    <a:gs pos="1250">
                      <a:schemeClr val="tx1"/>
                    </a:gs>
                    <a:gs pos="100000">
                      <a:schemeClr val="tx1"/>
                    </a:gs>
                  </a:gsLst>
                  <a:lin ang="5400000" scaled="0"/>
                </a:gradFill>
                <a:latin typeface="Segoe UI Light" pitchFamily="34" charset="0"/>
                <a:ea typeface="+mn-ea"/>
                <a:cs typeface="+mn-cs"/>
              </a:defRPr>
            </a:lvl1pPr>
            <a:lvl2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51"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14188">
              <a:tabLst>
                <a:tab pos="630117" algn="l"/>
              </a:tabLst>
            </a:pPr>
            <a:r>
              <a:rPr lang="en-US" sz="2400" cap="small" dirty="0">
                <a:solidFill>
                  <a:schemeClr val="bg1"/>
                </a:solidFill>
              </a:rPr>
              <a:t>Container</a:t>
            </a:r>
            <a:br>
              <a:rPr lang="en-US" sz="2400" cap="small" dirty="0">
                <a:solidFill>
                  <a:schemeClr val="bg1"/>
                </a:solidFill>
              </a:rPr>
            </a:br>
            <a:r>
              <a:rPr lang="en-US" sz="2400" cap="small" dirty="0">
                <a:solidFill>
                  <a:schemeClr val="bg1"/>
                </a:solidFill>
              </a:rPr>
              <a:t>Registry</a:t>
            </a:r>
          </a:p>
        </p:txBody>
      </p:sp>
      <p:sp>
        <p:nvSpPr>
          <p:cNvPr id="17" name="Text Placeholder 4"/>
          <p:cNvSpPr txBox="1">
            <a:spLocks/>
          </p:cNvSpPr>
          <p:nvPr/>
        </p:nvSpPr>
        <p:spPr>
          <a:xfrm>
            <a:off x="6407344" y="4784007"/>
            <a:ext cx="2241062" cy="997206"/>
          </a:xfrm>
          <a:prstGeom prst="rect">
            <a:avLst/>
          </a:prstGeom>
        </p:spPr>
        <p:txBody>
          <a:bodyPr vert="horz" wrap="square" lIns="0" tIns="0" rIns="0" bIns="0" numCol="1" rtlCol="0" anchor="ctr" anchorCtr="1" compatLnSpc="1">
            <a:prstTxWarp prst="textNoShape">
              <a:avLst/>
            </a:prstTxWarp>
            <a:spAutoFit/>
          </a:bodyPr>
          <a:lstStyle>
            <a:lvl1pPr marL="0" marR="0" indent="0" algn="l" defTabSz="932742" rtl="0" eaLnBrk="1" fontAlgn="auto" latinLnBrk="0" hangingPunct="1">
              <a:lnSpc>
                <a:spcPct val="90000"/>
              </a:lnSpc>
              <a:spcBef>
                <a:spcPts val="0"/>
              </a:spcBef>
              <a:spcAft>
                <a:spcPts val="918"/>
              </a:spcAft>
              <a:buClr>
                <a:schemeClr val="tx1"/>
              </a:buClr>
              <a:buSzPct val="90000"/>
              <a:buFont typeface="Wingdings" panose="05000000000000000000" pitchFamily="2" charset="2"/>
              <a:buNone/>
              <a:tabLst/>
              <a:defRPr sz="4080" kern="1200" spc="-102" baseline="0">
                <a:gradFill>
                  <a:gsLst>
                    <a:gs pos="1250">
                      <a:schemeClr val="tx1"/>
                    </a:gs>
                    <a:gs pos="100000">
                      <a:schemeClr val="tx1"/>
                    </a:gs>
                  </a:gsLst>
                  <a:lin ang="5400000" scaled="0"/>
                </a:gradFill>
                <a:latin typeface="Segoe UI Light" pitchFamily="34" charset="0"/>
                <a:ea typeface="+mn-ea"/>
                <a:cs typeface="+mn-cs"/>
              </a:defRPr>
            </a:lvl1pPr>
            <a:lvl2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51"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14188">
              <a:tabLst>
                <a:tab pos="630117" algn="l"/>
              </a:tabLst>
            </a:pPr>
            <a:r>
              <a:rPr lang="en-US" sz="2400" cap="small" dirty="0">
                <a:solidFill>
                  <a:schemeClr val="bg1"/>
                </a:solidFill>
              </a:rPr>
              <a:t>Continuous deployment/ </a:t>
            </a:r>
            <a:br>
              <a:rPr lang="en-US" sz="2400" cap="small" dirty="0">
                <a:solidFill>
                  <a:schemeClr val="bg1"/>
                </a:solidFill>
              </a:rPr>
            </a:br>
            <a:r>
              <a:rPr lang="en-US" sz="2400" cap="small" dirty="0">
                <a:solidFill>
                  <a:schemeClr val="bg1"/>
                </a:solidFill>
              </a:rPr>
              <a:t>integration</a:t>
            </a:r>
          </a:p>
        </p:txBody>
      </p:sp>
      <p:sp>
        <p:nvSpPr>
          <p:cNvPr id="18" name="Rectangle 17"/>
          <p:cNvSpPr/>
          <p:nvPr/>
        </p:nvSpPr>
        <p:spPr bwMode="auto">
          <a:xfrm>
            <a:off x="9100910" y="4072422"/>
            <a:ext cx="2689274"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defTabSz="913924"/>
            <a:endParaRPr lang="en-US" sz="1765" u="sng" cap="small" dirty="0">
              <a:solidFill>
                <a:schemeClr val="tx1"/>
              </a:solidFill>
              <a:latin typeface="Segoe UI" pitchFamily="34" charset="0"/>
              <a:ea typeface="Segoe UI" pitchFamily="34" charset="0"/>
              <a:cs typeface="Segoe UI" pitchFamily="34" charset="0"/>
            </a:endParaRPr>
          </a:p>
        </p:txBody>
      </p:sp>
      <p:sp>
        <p:nvSpPr>
          <p:cNvPr id="19" name="Text Placeholder 4"/>
          <p:cNvSpPr txBox="1">
            <a:spLocks/>
          </p:cNvSpPr>
          <p:nvPr/>
        </p:nvSpPr>
        <p:spPr>
          <a:xfrm>
            <a:off x="9325016" y="4951931"/>
            <a:ext cx="2241062" cy="664803"/>
          </a:xfrm>
          <a:prstGeom prst="rect">
            <a:avLst/>
          </a:prstGeom>
        </p:spPr>
        <p:txBody>
          <a:bodyPr vert="horz" wrap="square" lIns="0" tIns="0" rIns="0" bIns="0" numCol="1" rtlCol="0" anchor="ctr" anchorCtr="1" compatLnSpc="1">
            <a:prstTxWarp prst="textNoShape">
              <a:avLst/>
            </a:prstTxWarp>
            <a:spAutoFit/>
          </a:bodyPr>
          <a:lstStyle>
            <a:lvl1pPr marL="0" marR="0" indent="0" algn="l" defTabSz="932742" rtl="0" eaLnBrk="1" fontAlgn="auto" latinLnBrk="0" hangingPunct="1">
              <a:lnSpc>
                <a:spcPct val="90000"/>
              </a:lnSpc>
              <a:spcBef>
                <a:spcPts val="0"/>
              </a:spcBef>
              <a:spcAft>
                <a:spcPts val="918"/>
              </a:spcAft>
              <a:buClr>
                <a:schemeClr val="tx1"/>
              </a:buClr>
              <a:buSzPct val="90000"/>
              <a:buFont typeface="Wingdings" panose="05000000000000000000" pitchFamily="2" charset="2"/>
              <a:buNone/>
              <a:tabLst/>
              <a:defRPr sz="4080" kern="1200" spc="-102" baseline="0">
                <a:gradFill>
                  <a:gsLst>
                    <a:gs pos="1250">
                      <a:schemeClr val="tx1"/>
                    </a:gs>
                    <a:gs pos="100000">
                      <a:schemeClr val="tx1"/>
                    </a:gs>
                  </a:gsLst>
                  <a:lin ang="5400000" scaled="0"/>
                </a:gradFill>
                <a:latin typeface="Segoe UI Light" pitchFamily="34" charset="0"/>
                <a:ea typeface="+mn-ea"/>
                <a:cs typeface="+mn-cs"/>
              </a:defRPr>
            </a:lvl1pPr>
            <a:lvl2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51"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90000"/>
              </a:lnSpc>
              <a:spcBef>
                <a:spcPts val="0"/>
              </a:spcBef>
              <a:spcAft>
                <a:spcPts val="408"/>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ctr" defTabSz="914188">
              <a:tabLst>
                <a:tab pos="630117" algn="l"/>
              </a:tabLst>
            </a:pPr>
            <a:r>
              <a:rPr lang="en-US" sz="2400" cap="small" dirty="0">
                <a:solidFill>
                  <a:schemeClr val="bg1"/>
                </a:solidFill>
              </a:rPr>
              <a:t>Monitoring and Logging</a:t>
            </a:r>
          </a:p>
        </p:txBody>
      </p:sp>
    </p:spTree>
    <p:extLst>
      <p:ext uri="{BB962C8B-B14F-4D97-AF65-F5344CB8AC3E}">
        <p14:creationId xmlns:p14="http://schemas.microsoft.com/office/powerpoint/2010/main" val="205909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 calcmode="lin" valueType="num">
                                      <p:cBhvr additive="base">
                                        <p:cTn id="11"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ppt_x"/>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4" fill="hold" grpId="0"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additive="base">
                                        <p:cTn id="25" dur="500" fill="hold"/>
                                        <p:tgtEl>
                                          <p:spTgt spid="24"/>
                                        </p:tgtEl>
                                        <p:attrNameLst>
                                          <p:attrName>ppt_x</p:attrName>
                                        </p:attrNameLst>
                                      </p:cBhvr>
                                      <p:tavLst>
                                        <p:tav tm="0">
                                          <p:val>
                                            <p:strVal val="#ppt_x"/>
                                          </p:val>
                                        </p:tav>
                                        <p:tav tm="100000">
                                          <p:val>
                                            <p:strVal val="#ppt_x"/>
                                          </p:val>
                                        </p:tav>
                                      </p:tavLst>
                                    </p:anim>
                                    <p:anim calcmode="lin" valueType="num">
                                      <p:cBhvr additive="base">
                                        <p:cTn id="26" dur="500" fill="hold"/>
                                        <p:tgtEl>
                                          <p:spTgt spid="2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4"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fill="hold"/>
                                        <p:tgtEl>
                                          <p:spTgt spid="40"/>
                                        </p:tgtEl>
                                        <p:attrNameLst>
                                          <p:attrName>ppt_x</p:attrName>
                                        </p:attrNameLst>
                                      </p:cBhvr>
                                      <p:tavLst>
                                        <p:tav tm="0">
                                          <p:val>
                                            <p:strVal val="#ppt_x"/>
                                          </p:val>
                                        </p:tav>
                                        <p:tav tm="100000">
                                          <p:val>
                                            <p:strVal val="#ppt_x"/>
                                          </p:val>
                                        </p:tav>
                                      </p:tavLst>
                                    </p:anim>
                                    <p:anim calcmode="lin" valueType="num">
                                      <p:cBhvr additive="base">
                                        <p:cTn id="35" dur="500" fill="hold"/>
                                        <p:tgtEl>
                                          <p:spTgt spid="40"/>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2" presetClass="entr" presetSubtype="4"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fill="hold"/>
                                        <p:tgtEl>
                                          <p:spTgt spid="36"/>
                                        </p:tgtEl>
                                        <p:attrNameLst>
                                          <p:attrName>ppt_x</p:attrName>
                                        </p:attrNameLst>
                                      </p:cBhvr>
                                      <p:tavLst>
                                        <p:tav tm="0">
                                          <p:val>
                                            <p:strVal val="#ppt_x"/>
                                          </p:val>
                                        </p:tav>
                                        <p:tav tm="100000">
                                          <p:val>
                                            <p:strVal val="#ppt_x"/>
                                          </p:val>
                                        </p:tav>
                                      </p:tavLst>
                                    </p:anim>
                                    <p:anim calcmode="lin" valueType="num">
                                      <p:cBhvr additive="base">
                                        <p:cTn id="44" dur="500" fill="hold"/>
                                        <p:tgtEl>
                                          <p:spTgt spid="3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 calcmode="lin" valueType="num">
                                      <p:cBhvr additive="base">
                                        <p:cTn id="47" dur="500" fill="hold"/>
                                        <p:tgtEl>
                                          <p:spTgt spid="37"/>
                                        </p:tgtEl>
                                        <p:attrNameLst>
                                          <p:attrName>ppt_x</p:attrName>
                                        </p:attrNameLst>
                                      </p:cBhvr>
                                      <p:tavLst>
                                        <p:tav tm="0">
                                          <p:val>
                                            <p:strVal val="#ppt_x"/>
                                          </p:val>
                                        </p:tav>
                                        <p:tav tm="100000">
                                          <p:val>
                                            <p:strVal val="#ppt_x"/>
                                          </p:val>
                                        </p:tav>
                                      </p:tavLst>
                                    </p:anim>
                                    <p:anim calcmode="lin" valueType="num">
                                      <p:cBhvr additive="base">
                                        <p:cTn id="48" dur="500" fill="hold"/>
                                        <p:tgtEl>
                                          <p:spTgt spid="37"/>
                                        </p:tgtEl>
                                        <p:attrNameLst>
                                          <p:attrName>ppt_y</p:attrName>
                                        </p:attrNameLst>
                                      </p:cBhvr>
                                      <p:tavLst>
                                        <p:tav tm="0">
                                          <p:val>
                                            <p:strVal val="1+#ppt_h/2"/>
                                          </p:val>
                                        </p:tav>
                                        <p:tav tm="100000">
                                          <p:val>
                                            <p:strVal val="#ppt_y"/>
                                          </p:val>
                                        </p:tav>
                                      </p:tavLst>
                                    </p:anim>
                                  </p:childTnLst>
                                </p:cTn>
                              </p:par>
                            </p:childTnLst>
                          </p:cTn>
                        </p:par>
                        <p:par>
                          <p:cTn id="49" fill="hold">
                            <p:stCondLst>
                              <p:cond delay="2500"/>
                            </p:stCondLst>
                            <p:childTnLst>
                              <p:par>
                                <p:cTn id="50" presetID="2" presetClass="entr" presetSubtype="4" fill="hold" grpId="0" nodeType="after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fill="hold"/>
                                        <p:tgtEl>
                                          <p:spTgt spid="38"/>
                                        </p:tgtEl>
                                        <p:attrNameLst>
                                          <p:attrName>ppt_x</p:attrName>
                                        </p:attrNameLst>
                                      </p:cBhvr>
                                      <p:tavLst>
                                        <p:tav tm="0">
                                          <p:val>
                                            <p:strVal val="#ppt_x"/>
                                          </p:val>
                                        </p:tav>
                                        <p:tav tm="100000">
                                          <p:val>
                                            <p:strVal val="#ppt_x"/>
                                          </p:val>
                                        </p:tav>
                                      </p:tavLst>
                                    </p:anim>
                                    <p:anim calcmode="lin" valueType="num">
                                      <p:cBhvr additive="base">
                                        <p:cTn id="53" dur="500" fill="hold"/>
                                        <p:tgtEl>
                                          <p:spTgt spid="3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anim calcmode="lin" valueType="num">
                                      <p:cBhvr additive="base">
                                        <p:cTn id="56" dur="500" fill="hold"/>
                                        <p:tgtEl>
                                          <p:spTgt spid="39"/>
                                        </p:tgtEl>
                                        <p:attrNameLst>
                                          <p:attrName>ppt_x</p:attrName>
                                        </p:attrNameLst>
                                      </p:cBhvr>
                                      <p:tavLst>
                                        <p:tav tm="0">
                                          <p:val>
                                            <p:strVal val="#ppt_x"/>
                                          </p:val>
                                        </p:tav>
                                        <p:tav tm="100000">
                                          <p:val>
                                            <p:strVal val="#ppt_x"/>
                                          </p:val>
                                        </p:tav>
                                      </p:tavLst>
                                    </p:anim>
                                    <p:anim calcmode="lin" valueType="num">
                                      <p:cBhvr additive="base">
                                        <p:cTn id="57" dur="500" fill="hold"/>
                                        <p:tgtEl>
                                          <p:spTgt spid="39"/>
                                        </p:tgtEl>
                                        <p:attrNameLst>
                                          <p:attrName>ppt_y</p:attrName>
                                        </p:attrNameLst>
                                      </p:cBhvr>
                                      <p:tavLst>
                                        <p:tav tm="0">
                                          <p:val>
                                            <p:strVal val="1+#ppt_h/2"/>
                                          </p:val>
                                        </p:tav>
                                        <p:tav tm="100000">
                                          <p:val>
                                            <p:strVal val="#ppt_y"/>
                                          </p:val>
                                        </p:tav>
                                      </p:tavLst>
                                    </p:anim>
                                  </p:childTnLst>
                                </p:cTn>
                              </p:par>
                            </p:childTnLst>
                          </p:cTn>
                        </p:par>
                        <p:par>
                          <p:cTn id="58" fill="hold">
                            <p:stCondLst>
                              <p:cond delay="3000"/>
                            </p:stCondLst>
                            <p:childTnLst>
                              <p:par>
                                <p:cTn id="59" presetID="2" presetClass="entr" presetSubtype="4" fill="hold" grpId="0" nodeType="after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500" fill="hold"/>
                                        <p:tgtEl>
                                          <p:spTgt spid="17"/>
                                        </p:tgtEl>
                                        <p:attrNameLst>
                                          <p:attrName>ppt_x</p:attrName>
                                        </p:attrNameLst>
                                      </p:cBhvr>
                                      <p:tavLst>
                                        <p:tav tm="0">
                                          <p:val>
                                            <p:strVal val="#ppt_x"/>
                                          </p:val>
                                        </p:tav>
                                        <p:tav tm="100000">
                                          <p:val>
                                            <p:strVal val="#ppt_x"/>
                                          </p:val>
                                        </p:tav>
                                      </p:tavLst>
                                    </p:anim>
                                    <p:anim calcmode="lin" valueType="num">
                                      <p:cBhvr additive="base">
                                        <p:cTn id="66" dur="500" fill="hold"/>
                                        <p:tgtEl>
                                          <p:spTgt spid="17"/>
                                        </p:tgtEl>
                                        <p:attrNameLst>
                                          <p:attrName>ppt_y</p:attrName>
                                        </p:attrNameLst>
                                      </p:cBhvr>
                                      <p:tavLst>
                                        <p:tav tm="0">
                                          <p:val>
                                            <p:strVal val="1+#ppt_h/2"/>
                                          </p:val>
                                        </p:tav>
                                        <p:tav tm="100000">
                                          <p:val>
                                            <p:strVal val="#ppt_y"/>
                                          </p:val>
                                        </p:tav>
                                      </p:tavLst>
                                    </p:anim>
                                  </p:childTnLst>
                                </p:cTn>
                              </p:par>
                            </p:childTnLst>
                          </p:cTn>
                        </p:par>
                        <p:par>
                          <p:cTn id="67" fill="hold">
                            <p:stCondLst>
                              <p:cond delay="3500"/>
                            </p:stCondLst>
                            <p:childTnLst>
                              <p:par>
                                <p:cTn id="68" presetID="2" presetClass="entr" presetSubtype="4"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500" fill="hold"/>
                                        <p:tgtEl>
                                          <p:spTgt spid="18"/>
                                        </p:tgtEl>
                                        <p:attrNameLst>
                                          <p:attrName>ppt_x</p:attrName>
                                        </p:attrNameLst>
                                      </p:cBhvr>
                                      <p:tavLst>
                                        <p:tav tm="0">
                                          <p:val>
                                            <p:strVal val="#ppt_x"/>
                                          </p:val>
                                        </p:tav>
                                        <p:tav tm="100000">
                                          <p:val>
                                            <p:strVal val="#ppt_x"/>
                                          </p:val>
                                        </p:tav>
                                      </p:tavLst>
                                    </p:anim>
                                    <p:anim calcmode="lin" valueType="num">
                                      <p:cBhvr additive="base">
                                        <p:cTn id="71" dur="500" fill="hold"/>
                                        <p:tgtEl>
                                          <p:spTgt spid="18"/>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additive="base">
                                        <p:cTn id="74" dur="500" fill="hold"/>
                                        <p:tgtEl>
                                          <p:spTgt spid="19"/>
                                        </p:tgtEl>
                                        <p:attrNameLst>
                                          <p:attrName>ppt_x</p:attrName>
                                        </p:attrNameLst>
                                      </p:cBhvr>
                                      <p:tavLst>
                                        <p:tav tm="0">
                                          <p:val>
                                            <p:strVal val="#ppt_x"/>
                                          </p:val>
                                        </p:tav>
                                        <p:tav tm="100000">
                                          <p:val>
                                            <p:strVal val="#ppt_x"/>
                                          </p:val>
                                        </p:tav>
                                      </p:tavLst>
                                    </p:anim>
                                    <p:anim calcmode="lin" valueType="num">
                                      <p:cBhvr additive="base">
                                        <p:cTn id="7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build="p"/>
      <p:bldP spid="21" grpId="0" animBg="1"/>
      <p:bldP spid="22" grpId="0"/>
      <p:bldP spid="23" grpId="0" animBg="1"/>
      <p:bldP spid="24" grpId="0"/>
      <p:bldP spid="36" grpId="0" animBg="1"/>
      <p:bldP spid="37" grpId="0"/>
      <p:bldP spid="38" grpId="0" animBg="1"/>
      <p:bldP spid="39" grpId="0"/>
      <p:bldP spid="40" grpId="0" animBg="1"/>
      <p:bldP spid="15" grpId="0" animBg="1"/>
      <p:bldP spid="16" grpId="0"/>
      <p:bldP spid="17" grpId="0"/>
      <p:bldP spid="18" grpId="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b-NO"/>
              <a:t>3/2016 XenAppBlog Virtual Expo</a:t>
            </a:r>
          </a:p>
        </p:txBody>
      </p:sp>
      <p:sp>
        <p:nvSpPr>
          <p:cNvPr id="3" name="TextBox 2"/>
          <p:cNvSpPr txBox="1"/>
          <p:nvPr/>
        </p:nvSpPr>
        <p:spPr>
          <a:xfrm>
            <a:off x="275303" y="235975"/>
            <a:ext cx="7276800" cy="523220"/>
          </a:xfrm>
          <a:prstGeom prst="rect">
            <a:avLst/>
          </a:prstGeom>
          <a:noFill/>
        </p:spPr>
        <p:txBody>
          <a:bodyPr wrap="none" rtlCol="0">
            <a:spAutoFit/>
          </a:bodyPr>
          <a:lstStyle/>
          <a:p>
            <a:r>
              <a:rPr lang="en-US" sz="2800" cap="small" dirty="0"/>
              <a:t>Docker &amp; Windows Container Core Management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04288"/>
            <a:ext cx="4422574" cy="34230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3703" y="1496602"/>
            <a:ext cx="2438400" cy="2438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0623" y="1496602"/>
            <a:ext cx="2129713" cy="2129713"/>
          </a:xfrm>
          <a:prstGeom prst="rect">
            <a:avLst/>
          </a:prstGeom>
        </p:spPr>
      </p:pic>
      <p:sp>
        <p:nvSpPr>
          <p:cNvPr id="7" name="TextBox 6"/>
          <p:cNvSpPr txBox="1"/>
          <p:nvPr/>
        </p:nvSpPr>
        <p:spPr>
          <a:xfrm>
            <a:off x="4047385" y="1448501"/>
            <a:ext cx="1066318" cy="2215991"/>
          </a:xfrm>
          <a:prstGeom prst="rect">
            <a:avLst/>
          </a:prstGeom>
          <a:noFill/>
        </p:spPr>
        <p:txBody>
          <a:bodyPr wrap="none" rtlCol="0">
            <a:spAutoFit/>
          </a:bodyPr>
          <a:lstStyle/>
          <a:p>
            <a:r>
              <a:rPr lang="en-US" sz="13800" dirty="0">
                <a:solidFill>
                  <a:srgbClr val="FF0000"/>
                </a:solidFill>
              </a:rPr>
              <a:t>≠</a:t>
            </a:r>
          </a:p>
        </p:txBody>
      </p:sp>
      <p:sp>
        <p:nvSpPr>
          <p:cNvPr id="8" name="TextBox 7"/>
          <p:cNvSpPr txBox="1"/>
          <p:nvPr/>
        </p:nvSpPr>
        <p:spPr>
          <a:xfrm>
            <a:off x="275303" y="4167280"/>
            <a:ext cx="8495146" cy="1015663"/>
          </a:xfrm>
          <a:prstGeom prst="rect">
            <a:avLst/>
          </a:prstGeom>
          <a:noFill/>
        </p:spPr>
        <p:txBody>
          <a:bodyPr wrap="none" rtlCol="0">
            <a:spAutoFit/>
          </a:bodyPr>
          <a:lstStyle/>
          <a:p>
            <a:r>
              <a:rPr lang="en-US" sz="2000" dirty="0"/>
              <a:t>Windows Containers created with Docker = must use Docker to manage</a:t>
            </a:r>
          </a:p>
          <a:p>
            <a:endParaRPr lang="en-US" sz="2000" dirty="0"/>
          </a:p>
          <a:p>
            <a:r>
              <a:rPr lang="en-US" sz="2000" dirty="0"/>
              <a:t>Windows Containers created with PowerShell = must use PowerShell to manage</a:t>
            </a:r>
          </a:p>
        </p:txBody>
      </p:sp>
      <p:sp>
        <p:nvSpPr>
          <p:cNvPr id="9" name="TextBox 8"/>
          <p:cNvSpPr txBox="1"/>
          <p:nvPr/>
        </p:nvSpPr>
        <p:spPr>
          <a:xfrm>
            <a:off x="9331938" y="3899970"/>
            <a:ext cx="1047082" cy="1477328"/>
          </a:xfrm>
          <a:prstGeom prst="rect">
            <a:avLst/>
          </a:prstGeom>
          <a:noFill/>
        </p:spPr>
        <p:txBody>
          <a:bodyPr wrap="none" rtlCol="0">
            <a:spAutoFit/>
          </a:bodyPr>
          <a:lstStyle/>
          <a:p>
            <a:r>
              <a:rPr lang="en-US" dirty="0"/>
              <a:t>SCVMM?</a:t>
            </a:r>
          </a:p>
          <a:p>
            <a:r>
              <a:rPr lang="en-US" dirty="0"/>
              <a:t>SCCM?</a:t>
            </a:r>
          </a:p>
          <a:p>
            <a:r>
              <a:rPr lang="en-US" dirty="0"/>
              <a:t>Intune?</a:t>
            </a:r>
          </a:p>
          <a:p>
            <a:r>
              <a:rPr lang="en-US" dirty="0"/>
              <a:t>5Nines?</a:t>
            </a:r>
          </a:p>
          <a:p>
            <a:r>
              <a:rPr lang="en-US" dirty="0"/>
              <a:t>???</a:t>
            </a:r>
          </a:p>
        </p:txBody>
      </p:sp>
    </p:spTree>
    <p:extLst>
      <p:ext uri="{BB962C8B-B14F-4D97-AF65-F5344CB8AC3E}">
        <p14:creationId xmlns:p14="http://schemas.microsoft.com/office/powerpoint/2010/main" val="409965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0" end="0"/>
                                            </p:txEl>
                                          </p:spTgt>
                                        </p:tgtEl>
                                        <p:attrNameLst>
                                          <p:attrName>style.visibility</p:attrName>
                                        </p:attrNameLst>
                                      </p:cBhvr>
                                      <p:to>
                                        <p:strVal val="visible"/>
                                      </p:to>
                                    </p:set>
                                    <p:animEffect transition="in" filter="fade">
                                      <p:cBhvr>
                                        <p:cTn id="22" dur="500"/>
                                        <p:tgtEl>
                                          <p:spTgt spid="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build="p" bldLvl="5"/>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0" y="2764196"/>
            <a:ext cx="5533103" cy="1325563"/>
          </a:xfrm>
        </p:spPr>
        <p:txBody>
          <a:bodyPr>
            <a:normAutofit fontScale="90000"/>
          </a:bodyPr>
          <a:lstStyle/>
          <a:p>
            <a:r>
              <a:rPr lang="en-US" sz="6000" b="1" cap="small" dirty="0">
                <a:latin typeface="+mn-lt"/>
              </a:rPr>
              <a:t>DEMO TIME!</a:t>
            </a:r>
            <a:br>
              <a:rPr lang="en-US" sz="6000" b="1" cap="small" dirty="0">
                <a:latin typeface="+mn-lt"/>
              </a:rPr>
            </a:br>
            <a:r>
              <a:rPr lang="en-US" cap="small" dirty="0">
                <a:latin typeface="+mn-lt"/>
              </a:rPr>
              <a:t>Azure containers</a:t>
            </a:r>
            <a:br>
              <a:rPr lang="en-US" cap="small" dirty="0">
                <a:latin typeface="+mn-lt"/>
              </a:rPr>
            </a:br>
            <a:r>
              <a:rPr lang="en-US" cap="small" dirty="0">
                <a:latin typeface="+mn-lt"/>
              </a:rPr>
              <a:t>Windows containers</a:t>
            </a:r>
            <a:br>
              <a:rPr lang="en-US" cap="small" dirty="0">
                <a:latin typeface="+mn-lt"/>
              </a:rPr>
            </a:br>
            <a:r>
              <a:rPr lang="en-US" cap="small" dirty="0">
                <a:latin typeface="+mn-lt"/>
              </a:rPr>
              <a:t>Hyper-V containers</a:t>
            </a:r>
            <a:br>
              <a:rPr lang="en-US" cap="small" dirty="0">
                <a:latin typeface="+mn-lt"/>
              </a:rPr>
            </a:br>
            <a:endParaRPr lang="en-US" cap="small" dirty="0">
              <a:latin typeface="+mn-lt"/>
            </a:endParaRPr>
          </a:p>
        </p:txBody>
      </p:sp>
      <p:sp>
        <p:nvSpPr>
          <p:cNvPr id="3" name="Footer Placeholder 2"/>
          <p:cNvSpPr>
            <a:spLocks noGrp="1"/>
          </p:cNvSpPr>
          <p:nvPr>
            <p:ph type="ftr" sz="quarter" idx="11"/>
          </p:nvPr>
        </p:nvSpPr>
        <p:spPr/>
        <p:txBody>
          <a:bodyPr/>
          <a:lstStyle/>
          <a:p>
            <a:r>
              <a:rPr lang="nb-NO"/>
              <a:t>3/2016 XenAppBlog Virtual Expo</a:t>
            </a:r>
          </a:p>
        </p:txBody>
      </p:sp>
    </p:spTree>
    <p:extLst>
      <p:ext uri="{BB962C8B-B14F-4D97-AF65-F5344CB8AC3E}">
        <p14:creationId xmlns:p14="http://schemas.microsoft.com/office/powerpoint/2010/main" val="420985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900" y="1332271"/>
            <a:ext cx="3932237" cy="1089790"/>
          </a:xfrm>
        </p:spPr>
        <p:txBody>
          <a:bodyPr>
            <a:normAutofit/>
          </a:bodyPr>
          <a:lstStyle/>
          <a:p>
            <a:r>
              <a:rPr lang="en-US" sz="3600" b="1" cap="small" dirty="0"/>
              <a:t>Discussion</a:t>
            </a:r>
          </a:p>
        </p:txBody>
      </p:sp>
      <p:sp>
        <p:nvSpPr>
          <p:cNvPr id="3" name="Content Placeholder 2"/>
          <p:cNvSpPr>
            <a:spLocks noGrp="1"/>
          </p:cNvSpPr>
          <p:nvPr>
            <p:ph idx="1"/>
          </p:nvPr>
        </p:nvSpPr>
        <p:spPr>
          <a:xfrm>
            <a:off x="5067300" y="1862497"/>
            <a:ext cx="6172200" cy="3319104"/>
          </a:xfrm>
        </p:spPr>
        <p:txBody>
          <a:bodyPr/>
          <a:lstStyle/>
          <a:p>
            <a:r>
              <a:rPr lang="en-US" cap="small" dirty="0"/>
              <a:t>Containers</a:t>
            </a:r>
          </a:p>
          <a:p>
            <a:r>
              <a:rPr lang="en-US" cap="small" dirty="0"/>
              <a:t>Docker</a:t>
            </a:r>
          </a:p>
          <a:p>
            <a:r>
              <a:rPr lang="en-US" cap="small" dirty="0"/>
              <a:t>Windows &amp; Hyper-V Containers</a:t>
            </a:r>
          </a:p>
          <a:p>
            <a:r>
              <a:rPr lang="en-US" cap="small" dirty="0"/>
              <a:t>Azure Containers</a:t>
            </a:r>
          </a:p>
          <a:p>
            <a:r>
              <a:rPr lang="en-US" cap="small" dirty="0"/>
              <a:t>Demos</a:t>
            </a:r>
          </a:p>
        </p:txBody>
      </p:sp>
      <p:sp>
        <p:nvSpPr>
          <p:cNvPr id="5" name="Footer Placeholder 4"/>
          <p:cNvSpPr>
            <a:spLocks noGrp="1"/>
          </p:cNvSpPr>
          <p:nvPr>
            <p:ph type="ftr" sz="quarter" idx="11"/>
          </p:nvPr>
        </p:nvSpPr>
        <p:spPr/>
        <p:txBody>
          <a:bodyPr/>
          <a:lstStyle/>
          <a:p>
            <a:r>
              <a:rPr lang="nb-NO"/>
              <a:t>3/2016 XenAppBlog Virtual Expo</a:t>
            </a:r>
          </a:p>
        </p:txBody>
      </p:sp>
    </p:spTree>
    <p:extLst>
      <p:ext uri="{BB962C8B-B14F-4D97-AF65-F5344CB8AC3E}">
        <p14:creationId xmlns:p14="http://schemas.microsoft.com/office/powerpoint/2010/main" val="411587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5"/>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1404" y="1089188"/>
            <a:ext cx="2551852" cy="523220"/>
          </a:xfrm>
          <a:prstGeom prst="rect">
            <a:avLst/>
          </a:prstGeom>
          <a:noFill/>
        </p:spPr>
        <p:txBody>
          <a:bodyPr wrap="none" rtlCol="0">
            <a:spAutoFit/>
          </a:bodyPr>
          <a:lstStyle/>
          <a:p>
            <a:r>
              <a:rPr lang="en-US" sz="2800" cap="small" dirty="0"/>
              <a:t>What is Docker?</a:t>
            </a:r>
          </a:p>
        </p:txBody>
      </p:sp>
      <p:sp>
        <p:nvSpPr>
          <p:cNvPr id="5" name="TextBox 4"/>
          <p:cNvSpPr txBox="1"/>
          <p:nvPr/>
        </p:nvSpPr>
        <p:spPr>
          <a:xfrm>
            <a:off x="7101243" y="4884652"/>
            <a:ext cx="4808752" cy="523220"/>
          </a:xfrm>
          <a:prstGeom prst="rect">
            <a:avLst/>
          </a:prstGeom>
          <a:noFill/>
        </p:spPr>
        <p:txBody>
          <a:bodyPr wrap="none" rtlCol="0">
            <a:spAutoFit/>
          </a:bodyPr>
          <a:lstStyle/>
          <a:p>
            <a:r>
              <a:rPr lang="en-US" sz="2800" cap="small" dirty="0"/>
              <a:t>Why would you use containers?</a:t>
            </a:r>
          </a:p>
        </p:txBody>
      </p:sp>
      <p:sp>
        <p:nvSpPr>
          <p:cNvPr id="6" name="TextBox 5"/>
          <p:cNvSpPr txBox="1"/>
          <p:nvPr/>
        </p:nvSpPr>
        <p:spPr>
          <a:xfrm>
            <a:off x="6061165" y="5551119"/>
            <a:ext cx="4348691" cy="461665"/>
          </a:xfrm>
          <a:prstGeom prst="rect">
            <a:avLst/>
          </a:prstGeom>
          <a:noFill/>
        </p:spPr>
        <p:txBody>
          <a:bodyPr wrap="none" rtlCol="0">
            <a:spAutoFit/>
          </a:bodyPr>
          <a:lstStyle/>
          <a:p>
            <a:r>
              <a:rPr lang="en-US" sz="2400" cap="small" dirty="0"/>
              <a:t>What apps can run in containers?</a:t>
            </a:r>
          </a:p>
        </p:txBody>
      </p:sp>
      <p:sp>
        <p:nvSpPr>
          <p:cNvPr id="7" name="TextBox 6"/>
          <p:cNvSpPr txBox="1"/>
          <p:nvPr/>
        </p:nvSpPr>
        <p:spPr>
          <a:xfrm>
            <a:off x="491902" y="557475"/>
            <a:ext cx="3847079" cy="369332"/>
          </a:xfrm>
          <a:prstGeom prst="rect">
            <a:avLst/>
          </a:prstGeom>
          <a:noFill/>
        </p:spPr>
        <p:txBody>
          <a:bodyPr wrap="none" rtlCol="0">
            <a:spAutoFit/>
          </a:bodyPr>
          <a:lstStyle/>
          <a:p>
            <a:r>
              <a:rPr lang="en-US" cap="small" dirty="0"/>
              <a:t>Who manages containers? With What?</a:t>
            </a:r>
          </a:p>
        </p:txBody>
      </p:sp>
      <p:sp>
        <p:nvSpPr>
          <p:cNvPr id="8" name="TextBox 7"/>
          <p:cNvSpPr txBox="1"/>
          <p:nvPr/>
        </p:nvSpPr>
        <p:spPr>
          <a:xfrm>
            <a:off x="912337" y="5643452"/>
            <a:ext cx="3006208" cy="369332"/>
          </a:xfrm>
          <a:prstGeom prst="rect">
            <a:avLst/>
          </a:prstGeom>
          <a:noFill/>
        </p:spPr>
        <p:txBody>
          <a:bodyPr wrap="none" rtlCol="0">
            <a:spAutoFit/>
          </a:bodyPr>
          <a:lstStyle/>
          <a:p>
            <a:r>
              <a:rPr lang="en-US" cap="small" dirty="0"/>
              <a:t>Where can containers be run?</a:t>
            </a:r>
          </a:p>
        </p:txBody>
      </p:sp>
      <p:sp>
        <p:nvSpPr>
          <p:cNvPr id="9" name="TextBox 8"/>
          <p:cNvSpPr txBox="1"/>
          <p:nvPr/>
        </p:nvSpPr>
        <p:spPr>
          <a:xfrm>
            <a:off x="5799908" y="2251948"/>
            <a:ext cx="2786853" cy="400110"/>
          </a:xfrm>
          <a:prstGeom prst="rect">
            <a:avLst/>
          </a:prstGeom>
          <a:noFill/>
        </p:spPr>
        <p:txBody>
          <a:bodyPr wrap="none" rtlCol="0">
            <a:spAutoFit/>
          </a:bodyPr>
          <a:lstStyle/>
          <a:p>
            <a:r>
              <a:rPr lang="en-US" sz="2000" cap="small" dirty="0"/>
              <a:t>What are </a:t>
            </a:r>
            <a:r>
              <a:rPr lang="en-US" sz="2000" cap="small" dirty="0" err="1"/>
              <a:t>MicroServices</a:t>
            </a:r>
            <a:r>
              <a:rPr lang="en-US" sz="2000" cap="small" dirty="0"/>
              <a:t>?</a:t>
            </a:r>
          </a:p>
        </p:txBody>
      </p:sp>
      <p:sp>
        <p:nvSpPr>
          <p:cNvPr id="11" name="TextBox 10"/>
          <p:cNvSpPr txBox="1"/>
          <p:nvPr/>
        </p:nvSpPr>
        <p:spPr>
          <a:xfrm>
            <a:off x="321172" y="1728728"/>
            <a:ext cx="3717428" cy="523220"/>
          </a:xfrm>
          <a:prstGeom prst="rect">
            <a:avLst/>
          </a:prstGeom>
          <a:noFill/>
        </p:spPr>
        <p:txBody>
          <a:bodyPr wrap="none" rtlCol="0">
            <a:spAutoFit/>
          </a:bodyPr>
          <a:lstStyle/>
          <a:p>
            <a:r>
              <a:rPr lang="en-US" sz="2800" cap="small" dirty="0"/>
              <a:t>Is it only about DevOps?</a:t>
            </a:r>
          </a:p>
        </p:txBody>
      </p:sp>
      <p:sp>
        <p:nvSpPr>
          <p:cNvPr id="13" name="Footer Placeholder 12"/>
          <p:cNvSpPr>
            <a:spLocks noGrp="1"/>
          </p:cNvSpPr>
          <p:nvPr>
            <p:ph type="ftr" sz="quarter" idx="11"/>
          </p:nvPr>
        </p:nvSpPr>
        <p:spPr/>
        <p:txBody>
          <a:bodyPr/>
          <a:lstStyle/>
          <a:p>
            <a:r>
              <a:rPr lang="en-US">
                <a:solidFill>
                  <a:schemeClr val="tx1"/>
                </a:solidFill>
              </a:rPr>
              <a:t>3/2016 XenAppBlog Virtual Expo</a:t>
            </a:r>
            <a:endParaRPr lang="en-US" dirty="0">
              <a:solidFill>
                <a:schemeClr val="tx1"/>
              </a:solidFill>
            </a:endParaRPr>
          </a:p>
        </p:txBody>
      </p:sp>
      <p:sp>
        <p:nvSpPr>
          <p:cNvPr id="14" name="TextBox 13"/>
          <p:cNvSpPr txBox="1"/>
          <p:nvPr/>
        </p:nvSpPr>
        <p:spPr>
          <a:xfrm>
            <a:off x="455528" y="4449687"/>
            <a:ext cx="5721566" cy="523220"/>
          </a:xfrm>
          <a:prstGeom prst="rect">
            <a:avLst/>
          </a:prstGeom>
          <a:noFill/>
        </p:spPr>
        <p:txBody>
          <a:bodyPr wrap="none" rtlCol="0">
            <a:spAutoFit/>
          </a:bodyPr>
          <a:lstStyle/>
          <a:p>
            <a:r>
              <a:rPr lang="en-US" sz="2800" cap="small" dirty="0"/>
              <a:t>How does this affect me &amp; my career?</a:t>
            </a:r>
          </a:p>
        </p:txBody>
      </p:sp>
      <p:sp>
        <p:nvSpPr>
          <p:cNvPr id="15" name="TextBox 14"/>
          <p:cNvSpPr txBox="1"/>
          <p:nvPr/>
        </p:nvSpPr>
        <p:spPr>
          <a:xfrm>
            <a:off x="1121513" y="3093902"/>
            <a:ext cx="3789179" cy="523220"/>
          </a:xfrm>
          <a:prstGeom prst="rect">
            <a:avLst/>
          </a:prstGeom>
          <a:noFill/>
        </p:spPr>
        <p:txBody>
          <a:bodyPr wrap="none" rtlCol="0">
            <a:spAutoFit/>
          </a:bodyPr>
          <a:lstStyle/>
          <a:p>
            <a:r>
              <a:rPr lang="en-US" sz="2800" cap="small" dirty="0"/>
              <a:t>What about PowerShell?</a:t>
            </a:r>
          </a:p>
        </p:txBody>
      </p:sp>
      <p:sp>
        <p:nvSpPr>
          <p:cNvPr id="16" name="TextBox 15"/>
          <p:cNvSpPr txBox="1"/>
          <p:nvPr/>
        </p:nvSpPr>
        <p:spPr>
          <a:xfrm>
            <a:off x="5799908" y="3206474"/>
            <a:ext cx="6392092" cy="954107"/>
          </a:xfrm>
          <a:prstGeom prst="rect">
            <a:avLst/>
          </a:prstGeom>
          <a:noFill/>
        </p:spPr>
        <p:txBody>
          <a:bodyPr wrap="square" rtlCol="0">
            <a:spAutoFit/>
          </a:bodyPr>
          <a:lstStyle/>
          <a:p>
            <a:r>
              <a:rPr lang="en-US" sz="2800" cap="small" dirty="0"/>
              <a:t>What’s the difference between Windows Containers &amp; Hyper-V Containers?</a:t>
            </a:r>
          </a:p>
        </p:txBody>
      </p:sp>
      <p:sp>
        <p:nvSpPr>
          <p:cNvPr id="17" name="TextBox 16"/>
          <p:cNvSpPr txBox="1"/>
          <p:nvPr/>
        </p:nvSpPr>
        <p:spPr>
          <a:xfrm>
            <a:off x="5043072" y="391607"/>
            <a:ext cx="4304255" cy="523220"/>
          </a:xfrm>
          <a:prstGeom prst="rect">
            <a:avLst/>
          </a:prstGeom>
          <a:noFill/>
        </p:spPr>
        <p:txBody>
          <a:bodyPr wrap="none" rtlCol="0">
            <a:spAutoFit/>
          </a:bodyPr>
          <a:lstStyle/>
          <a:p>
            <a:r>
              <a:rPr lang="en-US" sz="2800" cap="small" dirty="0"/>
              <a:t>Where does </a:t>
            </a:r>
            <a:r>
              <a:rPr lang="en-US" sz="2800" cap="small" dirty="0" err="1"/>
              <a:t>NanoServer</a:t>
            </a:r>
            <a:r>
              <a:rPr lang="en-US" sz="2800" cap="small" dirty="0"/>
              <a:t> fit?</a:t>
            </a:r>
          </a:p>
        </p:txBody>
      </p:sp>
    </p:spTree>
    <p:extLst>
      <p:ext uri="{BB962C8B-B14F-4D97-AF65-F5344CB8AC3E}">
        <p14:creationId xmlns:p14="http://schemas.microsoft.com/office/powerpoint/2010/main" val="238155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1" grpId="0"/>
      <p:bldP spid="14" grpId="0"/>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800" y="0"/>
            <a:ext cx="5770165" cy="721578"/>
          </a:xfrm>
        </p:spPr>
        <p:txBody>
          <a:bodyPr>
            <a:normAutofit/>
          </a:bodyPr>
          <a:lstStyle/>
          <a:p>
            <a:r>
              <a:rPr lang="en-US" sz="3200" cap="small" dirty="0">
                <a:latin typeface="+mn-lt"/>
              </a:rPr>
              <a:t>What are containers?</a:t>
            </a:r>
          </a:p>
        </p:txBody>
      </p:sp>
      <p:pic>
        <p:nvPicPr>
          <p:cNvPr id="5" name="Picture Placeholder 4"/>
          <p:cNvPicPr>
            <a:picLocks noGrp="1" noChangeAspect="1"/>
          </p:cNvPicPr>
          <p:nvPr>
            <p:ph type="pic" idx="1"/>
          </p:nvPr>
        </p:nvPicPr>
        <p:blipFill>
          <a:blip r:embed="rId2">
            <a:extLst>
              <a:ext uri="{BEBA8EAE-BF5A-486C-A8C5-ECC9F3942E4B}">
                <a14:imgProps xmlns:a14="http://schemas.microsoft.com/office/drawing/2010/main">
                  <a14:imgLayer r:embed="rId3">
                    <a14:imgEffect>
                      <a14:backgroundRemoval t="1505" b="94624" l="600" r="95800">
                        <a14:foregroundMark x1="10000" y1="26452" x2="10000" y2="26452"/>
                        <a14:foregroundMark x1="600" y1="16989" x2="600" y2="16989"/>
                      </a14:backgroundRemoval>
                    </a14:imgEffect>
                  </a14:imgLayer>
                </a14:imgProps>
              </a:ext>
              <a:ext uri="{28A0092B-C50C-407E-A947-70E740481C1C}">
                <a14:useLocalDpi xmlns:a14="http://schemas.microsoft.com/office/drawing/2010/main" val="0"/>
              </a:ext>
            </a:extLst>
          </a:blip>
          <a:stretch>
            <a:fillRect/>
          </a:stretch>
        </p:blipFill>
        <p:spPr>
          <a:xfrm>
            <a:off x="6418796" y="1825242"/>
            <a:ext cx="4779569" cy="4445000"/>
          </a:xfrm>
          <a:prstGeom prst="rect">
            <a:avLst/>
          </a:prstGeom>
        </p:spPr>
      </p:pic>
      <p:sp>
        <p:nvSpPr>
          <p:cNvPr id="4" name="Text Placeholder 3"/>
          <p:cNvSpPr>
            <a:spLocks noGrp="1"/>
          </p:cNvSpPr>
          <p:nvPr>
            <p:ph type="body" sz="half" idx="2"/>
          </p:nvPr>
        </p:nvSpPr>
        <p:spPr>
          <a:xfrm>
            <a:off x="231788" y="1615636"/>
            <a:ext cx="4955157" cy="1828800"/>
          </a:xfrm>
        </p:spPr>
        <p:txBody>
          <a:bodyPr>
            <a:noAutofit/>
          </a:bodyPr>
          <a:lstStyle/>
          <a:p>
            <a:r>
              <a:rPr lang="en-US" sz="3200" cap="small" dirty="0"/>
              <a:t>Containers are Operating System-level Virtualization. </a:t>
            </a:r>
          </a:p>
          <a:p>
            <a:r>
              <a:rPr lang="en-US" sz="3200" cap="small" dirty="0"/>
              <a:t>Containers encapsulate applications into individual isolated environments on a shared operating system with their own processes, network, binaries, and libraries.</a:t>
            </a:r>
          </a:p>
          <a:p>
            <a:endParaRPr lang="en-US" sz="3200" cap="small" dirty="0"/>
          </a:p>
        </p:txBody>
      </p:sp>
      <p:sp>
        <p:nvSpPr>
          <p:cNvPr id="3" name="Footer Placeholder 2"/>
          <p:cNvSpPr>
            <a:spLocks noGrp="1"/>
          </p:cNvSpPr>
          <p:nvPr>
            <p:ph type="ftr" sz="quarter" idx="11"/>
          </p:nvPr>
        </p:nvSpPr>
        <p:spPr/>
        <p:txBody>
          <a:bodyPr/>
          <a:lstStyle/>
          <a:p>
            <a:r>
              <a:rPr lang="en-US">
                <a:solidFill>
                  <a:schemeClr val="tx1"/>
                </a:solidFill>
              </a:rPr>
              <a:t>3/2016 XenAppBlog Virtual Expo</a:t>
            </a:r>
            <a:endParaRPr lang="en-US" dirty="0">
              <a:solidFill>
                <a:schemeClr val="tx1"/>
              </a:solidFill>
            </a:endParaRPr>
          </a:p>
        </p:txBody>
      </p:sp>
    </p:spTree>
    <p:extLst>
      <p:ext uri="{BB962C8B-B14F-4D97-AF65-F5344CB8AC3E}">
        <p14:creationId xmlns:p14="http://schemas.microsoft.com/office/powerpoint/2010/main" val="34525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500"/>
                                        <p:tgtEl>
                                          <p:spTgt spid="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202110086"/>
              </p:ext>
            </p:extLst>
          </p:nvPr>
        </p:nvGraphicFramePr>
        <p:xfrm>
          <a:off x="0" y="0"/>
          <a:ext cx="12192000" cy="68580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p:cNvSpPr>
            <a:spLocks noGrp="1"/>
          </p:cNvSpPr>
          <p:nvPr>
            <p:ph type="ftr" sz="quarter" idx="11"/>
          </p:nvPr>
        </p:nvSpPr>
        <p:spPr>
          <a:xfrm>
            <a:off x="3438525" y="6423025"/>
            <a:ext cx="4114800" cy="365125"/>
          </a:xfrm>
        </p:spPr>
        <p:txBody>
          <a:bodyPr/>
          <a:lstStyle/>
          <a:p>
            <a:r>
              <a:rPr lang="nb-NO" dirty="0"/>
              <a:t>3/2016 XenAppBlog Virtual Expo</a:t>
            </a:r>
          </a:p>
        </p:txBody>
      </p:sp>
    </p:spTree>
    <p:extLst>
      <p:ext uri="{BB962C8B-B14F-4D97-AF65-F5344CB8AC3E}">
        <p14:creationId xmlns:p14="http://schemas.microsoft.com/office/powerpoint/2010/main" val="3022642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04962ACE-D508-43A2-A31A-A2FB7EE9B484}"/>
                                            </p:graphicEl>
                                          </p:spTgt>
                                        </p:tgtEl>
                                        <p:attrNameLst>
                                          <p:attrName>style.visibility</p:attrName>
                                        </p:attrNameLst>
                                      </p:cBhvr>
                                      <p:to>
                                        <p:strVal val="visible"/>
                                      </p:to>
                                    </p:set>
                                    <p:animEffect transition="in" filter="fade">
                                      <p:cBhvr>
                                        <p:cTn id="7" dur="500"/>
                                        <p:tgtEl>
                                          <p:spTgt spid="2">
                                            <p:graphicEl>
                                              <a:dgm id="{04962ACE-D508-43A2-A31A-A2FB7EE9B48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B40BB133-576F-44B7-857A-72AE046DA773}"/>
                                            </p:graphicEl>
                                          </p:spTgt>
                                        </p:tgtEl>
                                        <p:attrNameLst>
                                          <p:attrName>style.visibility</p:attrName>
                                        </p:attrNameLst>
                                      </p:cBhvr>
                                      <p:to>
                                        <p:strVal val="visible"/>
                                      </p:to>
                                    </p:set>
                                    <p:animEffect transition="in" filter="fade">
                                      <p:cBhvr>
                                        <p:cTn id="12" dur="500"/>
                                        <p:tgtEl>
                                          <p:spTgt spid="2">
                                            <p:graphicEl>
                                              <a:dgm id="{B40BB133-576F-44B7-857A-72AE046DA77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24A42600-4C49-44B8-AC73-F94AF4E9C06D}"/>
                                            </p:graphicEl>
                                          </p:spTgt>
                                        </p:tgtEl>
                                        <p:attrNameLst>
                                          <p:attrName>style.visibility</p:attrName>
                                        </p:attrNameLst>
                                      </p:cBhvr>
                                      <p:to>
                                        <p:strVal val="visible"/>
                                      </p:to>
                                    </p:set>
                                    <p:animEffect transition="in" filter="fade">
                                      <p:cBhvr>
                                        <p:cTn id="15" dur="500"/>
                                        <p:tgtEl>
                                          <p:spTgt spid="2">
                                            <p:graphicEl>
                                              <a:dgm id="{24A42600-4C49-44B8-AC73-F94AF4E9C06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FC0584E1-8416-4443-A0AA-CE1CF23B3633}"/>
                                            </p:graphicEl>
                                          </p:spTgt>
                                        </p:tgtEl>
                                        <p:attrNameLst>
                                          <p:attrName>style.visibility</p:attrName>
                                        </p:attrNameLst>
                                      </p:cBhvr>
                                      <p:to>
                                        <p:strVal val="visible"/>
                                      </p:to>
                                    </p:set>
                                    <p:animEffect transition="in" filter="fade">
                                      <p:cBhvr>
                                        <p:cTn id="20" dur="500"/>
                                        <p:tgtEl>
                                          <p:spTgt spid="2">
                                            <p:graphicEl>
                                              <a:dgm id="{FC0584E1-8416-4443-A0AA-CE1CF23B363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7F5E979D-F78C-45DA-A0EA-CAF4B5D6513A}"/>
                                            </p:graphicEl>
                                          </p:spTgt>
                                        </p:tgtEl>
                                        <p:attrNameLst>
                                          <p:attrName>style.visibility</p:attrName>
                                        </p:attrNameLst>
                                      </p:cBhvr>
                                      <p:to>
                                        <p:strVal val="visible"/>
                                      </p:to>
                                    </p:set>
                                    <p:animEffect transition="in" filter="fade">
                                      <p:cBhvr>
                                        <p:cTn id="23" dur="500"/>
                                        <p:tgtEl>
                                          <p:spTgt spid="2">
                                            <p:graphicEl>
                                              <a:dgm id="{7F5E979D-F78C-45DA-A0EA-CAF4B5D6513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F17B9622-A17D-4EA1-9883-3FF0C0E6F8ED}"/>
                                            </p:graphicEl>
                                          </p:spTgt>
                                        </p:tgtEl>
                                        <p:attrNameLst>
                                          <p:attrName>style.visibility</p:attrName>
                                        </p:attrNameLst>
                                      </p:cBhvr>
                                      <p:to>
                                        <p:strVal val="visible"/>
                                      </p:to>
                                    </p:set>
                                    <p:animEffect transition="in" filter="fade">
                                      <p:cBhvr>
                                        <p:cTn id="28" dur="500"/>
                                        <p:tgtEl>
                                          <p:spTgt spid="2">
                                            <p:graphicEl>
                                              <a:dgm id="{F17B9622-A17D-4EA1-9883-3FF0C0E6F8E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5F4E8B81-1548-466D-811C-A03F7DBDE25E}"/>
                                            </p:graphicEl>
                                          </p:spTgt>
                                        </p:tgtEl>
                                        <p:attrNameLst>
                                          <p:attrName>style.visibility</p:attrName>
                                        </p:attrNameLst>
                                      </p:cBhvr>
                                      <p:to>
                                        <p:strVal val="visible"/>
                                      </p:to>
                                    </p:set>
                                    <p:animEffect transition="in" filter="fade">
                                      <p:cBhvr>
                                        <p:cTn id="31" dur="500"/>
                                        <p:tgtEl>
                                          <p:spTgt spid="2">
                                            <p:graphicEl>
                                              <a:dgm id="{5F4E8B81-1548-466D-811C-A03F7DBDE2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91FDF1DE-5D84-4751-A654-3D9284AFA071}"/>
                                            </p:graphicEl>
                                          </p:spTgt>
                                        </p:tgtEl>
                                        <p:attrNameLst>
                                          <p:attrName>style.visibility</p:attrName>
                                        </p:attrNameLst>
                                      </p:cBhvr>
                                      <p:to>
                                        <p:strVal val="visible"/>
                                      </p:to>
                                    </p:set>
                                    <p:animEffect transition="in" filter="fade">
                                      <p:cBhvr>
                                        <p:cTn id="36" dur="500"/>
                                        <p:tgtEl>
                                          <p:spTgt spid="2">
                                            <p:graphicEl>
                                              <a:dgm id="{91FDF1DE-5D84-4751-A654-3D9284AFA07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513147E3-ACCA-4F7F-B749-6052E3DAFE6F}"/>
                                            </p:graphicEl>
                                          </p:spTgt>
                                        </p:tgtEl>
                                        <p:attrNameLst>
                                          <p:attrName>style.visibility</p:attrName>
                                        </p:attrNameLst>
                                      </p:cBhvr>
                                      <p:to>
                                        <p:strVal val="visible"/>
                                      </p:to>
                                    </p:set>
                                    <p:animEffect transition="in" filter="fade">
                                      <p:cBhvr>
                                        <p:cTn id="39" dur="500"/>
                                        <p:tgtEl>
                                          <p:spTgt spid="2">
                                            <p:graphicEl>
                                              <a:dgm id="{513147E3-ACCA-4F7F-B749-6052E3DAFE6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32BD1602-3AC1-4F98-8BBC-1FC5D874E3AE}"/>
                                            </p:graphicEl>
                                          </p:spTgt>
                                        </p:tgtEl>
                                        <p:attrNameLst>
                                          <p:attrName>style.visibility</p:attrName>
                                        </p:attrNameLst>
                                      </p:cBhvr>
                                      <p:to>
                                        <p:strVal val="visible"/>
                                      </p:to>
                                    </p:set>
                                    <p:animEffect transition="in" filter="fade">
                                      <p:cBhvr>
                                        <p:cTn id="44" dur="500"/>
                                        <p:tgtEl>
                                          <p:spTgt spid="2">
                                            <p:graphicEl>
                                              <a:dgm id="{32BD1602-3AC1-4F98-8BBC-1FC5D874E3A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4640964C-CFC0-46D2-91E8-690053CFE966}"/>
                                            </p:graphicEl>
                                          </p:spTgt>
                                        </p:tgtEl>
                                        <p:attrNameLst>
                                          <p:attrName>style.visibility</p:attrName>
                                        </p:attrNameLst>
                                      </p:cBhvr>
                                      <p:to>
                                        <p:strVal val="visible"/>
                                      </p:to>
                                    </p:set>
                                    <p:animEffect transition="in" filter="fade">
                                      <p:cBhvr>
                                        <p:cTn id="47" dur="500"/>
                                        <p:tgtEl>
                                          <p:spTgt spid="2">
                                            <p:graphicEl>
                                              <a:dgm id="{4640964C-CFC0-46D2-91E8-690053CFE96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493A3E86-E248-4DAD-8D70-8078A7D48C86}"/>
                                            </p:graphicEl>
                                          </p:spTgt>
                                        </p:tgtEl>
                                        <p:attrNameLst>
                                          <p:attrName>style.visibility</p:attrName>
                                        </p:attrNameLst>
                                      </p:cBhvr>
                                      <p:to>
                                        <p:strVal val="visible"/>
                                      </p:to>
                                    </p:set>
                                    <p:animEffect transition="in" filter="fade">
                                      <p:cBhvr>
                                        <p:cTn id="52" dur="500"/>
                                        <p:tgtEl>
                                          <p:spTgt spid="2">
                                            <p:graphicEl>
                                              <a:dgm id="{493A3E86-E248-4DAD-8D70-8078A7D48C8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B4465D0B-4804-4A87-BBAE-EE71791C9A8C}"/>
                                            </p:graphicEl>
                                          </p:spTgt>
                                        </p:tgtEl>
                                        <p:attrNameLst>
                                          <p:attrName>style.visibility</p:attrName>
                                        </p:attrNameLst>
                                      </p:cBhvr>
                                      <p:to>
                                        <p:strVal val="visible"/>
                                      </p:to>
                                    </p:set>
                                    <p:animEffect transition="in" filter="fade">
                                      <p:cBhvr>
                                        <p:cTn id="55" dur="500"/>
                                        <p:tgtEl>
                                          <p:spTgt spid="2">
                                            <p:graphicEl>
                                              <a:dgm id="{B4465D0B-4804-4A87-BBAE-EE71791C9A8C}"/>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5B2768BB-F760-4105-AC86-9D02FB013530}"/>
                                            </p:graphicEl>
                                          </p:spTgt>
                                        </p:tgtEl>
                                        <p:attrNameLst>
                                          <p:attrName>style.visibility</p:attrName>
                                        </p:attrNameLst>
                                      </p:cBhvr>
                                      <p:to>
                                        <p:strVal val="visible"/>
                                      </p:to>
                                    </p:set>
                                    <p:animEffect transition="in" filter="fade">
                                      <p:cBhvr>
                                        <p:cTn id="60" dur="500"/>
                                        <p:tgtEl>
                                          <p:spTgt spid="2">
                                            <p:graphicEl>
                                              <a:dgm id="{5B2768BB-F760-4105-AC86-9D02FB013530}"/>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DF6AF055-702A-43C2-BE83-D270B659846F}"/>
                                            </p:graphicEl>
                                          </p:spTgt>
                                        </p:tgtEl>
                                        <p:attrNameLst>
                                          <p:attrName>style.visibility</p:attrName>
                                        </p:attrNameLst>
                                      </p:cBhvr>
                                      <p:to>
                                        <p:strVal val="visible"/>
                                      </p:to>
                                    </p:set>
                                    <p:animEffect transition="in" filter="fade">
                                      <p:cBhvr>
                                        <p:cTn id="63" dur="500"/>
                                        <p:tgtEl>
                                          <p:spTgt spid="2">
                                            <p:graphicEl>
                                              <a:dgm id="{DF6AF055-702A-43C2-BE83-D270B659846F}"/>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D54D1F65-24F1-4023-A58C-54F0E166797D}"/>
                                            </p:graphicEl>
                                          </p:spTgt>
                                        </p:tgtEl>
                                        <p:attrNameLst>
                                          <p:attrName>style.visibility</p:attrName>
                                        </p:attrNameLst>
                                      </p:cBhvr>
                                      <p:to>
                                        <p:strVal val="visible"/>
                                      </p:to>
                                    </p:set>
                                    <p:animEffect transition="in" filter="fade">
                                      <p:cBhvr>
                                        <p:cTn id="68" dur="500"/>
                                        <p:tgtEl>
                                          <p:spTgt spid="2">
                                            <p:graphicEl>
                                              <a:dgm id="{D54D1F65-24F1-4023-A58C-54F0E166797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A43EC74C-5C04-4C86-8A74-9CFC32EF66E8}"/>
                                            </p:graphicEl>
                                          </p:spTgt>
                                        </p:tgtEl>
                                        <p:attrNameLst>
                                          <p:attrName>style.visibility</p:attrName>
                                        </p:attrNameLst>
                                      </p:cBhvr>
                                      <p:to>
                                        <p:strVal val="visible"/>
                                      </p:to>
                                    </p:set>
                                    <p:animEffect transition="in" filter="fade">
                                      <p:cBhvr>
                                        <p:cTn id="71" dur="500"/>
                                        <p:tgtEl>
                                          <p:spTgt spid="2">
                                            <p:graphicEl>
                                              <a:dgm id="{A43EC74C-5C04-4C86-8A74-9CFC32EF66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755145" y="150470"/>
            <a:ext cx="6378684" cy="1093801"/>
          </a:xfrm>
        </p:spPr>
        <p:txBody>
          <a:bodyPr>
            <a:normAutofit fontScale="90000"/>
          </a:bodyPr>
          <a:lstStyle/>
          <a:p>
            <a:r>
              <a:rPr lang="en-US" sz="4000" b="1" cap="small" dirty="0"/>
              <a:t>“It is all about the applications.”</a:t>
            </a:r>
          </a:p>
        </p:txBody>
      </p:sp>
      <p:sp>
        <p:nvSpPr>
          <p:cNvPr id="3" name="TextBox 2"/>
          <p:cNvSpPr txBox="1"/>
          <p:nvPr/>
        </p:nvSpPr>
        <p:spPr>
          <a:xfrm>
            <a:off x="1055370" y="1672534"/>
            <a:ext cx="7467622" cy="4524315"/>
          </a:xfrm>
          <a:prstGeom prst="rect">
            <a:avLst/>
          </a:prstGeom>
          <a:noFill/>
        </p:spPr>
        <p:txBody>
          <a:bodyPr wrap="none" rtlCol="0">
            <a:spAutoFit/>
          </a:bodyPr>
          <a:lstStyle/>
          <a:p>
            <a:pPr marL="285750" indent="-285750">
              <a:buFont typeface="Arial" panose="020B0604020202020204" pitchFamily="34" charset="0"/>
              <a:buChar char="•"/>
            </a:pPr>
            <a:r>
              <a:rPr lang="en-US" sz="2400" cap="small" dirty="0"/>
              <a:t>Why Containers:</a:t>
            </a:r>
          </a:p>
          <a:p>
            <a:pPr marL="742950" lvl="1" indent="-285750">
              <a:buFont typeface="Arial" panose="020B0604020202020204" pitchFamily="34" charset="0"/>
              <a:buChar char="•"/>
            </a:pPr>
            <a:r>
              <a:rPr lang="en-US" sz="2400" cap="small" dirty="0"/>
              <a:t>Are not just for DevOps anymore!</a:t>
            </a:r>
          </a:p>
          <a:p>
            <a:pPr marL="742950" lvl="1" indent="-285750">
              <a:buFont typeface="Arial" panose="020B0604020202020204" pitchFamily="34" charset="0"/>
              <a:buChar char="•"/>
            </a:pPr>
            <a:r>
              <a:rPr lang="en-US" sz="2400" cap="small" dirty="0"/>
              <a:t>Reduce Development “friction”</a:t>
            </a:r>
          </a:p>
          <a:p>
            <a:pPr marL="742950" lvl="1" indent="-285750">
              <a:buFont typeface="Arial" panose="020B0604020202020204" pitchFamily="34" charset="0"/>
              <a:buChar char="•"/>
            </a:pPr>
            <a:r>
              <a:rPr lang="en-US" sz="2400" cap="small" dirty="0"/>
              <a:t>“Throw-away” components</a:t>
            </a:r>
          </a:p>
          <a:p>
            <a:pPr marL="742950" lvl="1" indent="-285750">
              <a:buFont typeface="Arial" panose="020B0604020202020204" pitchFamily="34" charset="0"/>
              <a:buChar char="•"/>
            </a:pPr>
            <a:r>
              <a:rPr lang="en-US" sz="2400" cap="small" dirty="0"/>
              <a:t>Deploy really, really, really fast</a:t>
            </a:r>
          </a:p>
          <a:p>
            <a:pPr marL="742950" lvl="1" indent="-285750">
              <a:buFont typeface="Arial" panose="020B0604020202020204" pitchFamily="34" charset="0"/>
              <a:buChar char="•"/>
            </a:pPr>
            <a:r>
              <a:rPr lang="en-US" sz="2400" cap="small" dirty="0"/>
              <a:t>Dev Frameworks are diverse – “Works on my machine”</a:t>
            </a:r>
          </a:p>
          <a:p>
            <a:pPr marL="742950" lvl="1" indent="-285750">
              <a:buFont typeface="Arial" panose="020B0604020202020204" pitchFamily="34" charset="0"/>
              <a:buChar char="•"/>
            </a:pPr>
            <a:r>
              <a:rPr lang="en-US" sz="2400" cap="small" dirty="0"/>
              <a:t>Are extremely compact &amp; lightweight</a:t>
            </a:r>
          </a:p>
          <a:p>
            <a:pPr marL="742950" lvl="1" indent="-285750">
              <a:buFont typeface="Arial" panose="020B0604020202020204" pitchFamily="34" charset="0"/>
              <a:buChar char="•"/>
            </a:pPr>
            <a:r>
              <a:rPr lang="en-US" sz="2400" cap="small" dirty="0"/>
              <a:t>Density, density, and more density</a:t>
            </a:r>
          </a:p>
          <a:p>
            <a:pPr marL="742950" lvl="1" indent="-285750">
              <a:buFont typeface="Arial" panose="020B0604020202020204" pitchFamily="34" charset="0"/>
              <a:buChar char="•"/>
            </a:pPr>
            <a:r>
              <a:rPr lang="en-US" sz="2400" cap="small" dirty="0"/>
              <a:t>Reusable and portable</a:t>
            </a:r>
          </a:p>
          <a:p>
            <a:pPr marL="742950" lvl="1" indent="-285750">
              <a:buFont typeface="Arial" panose="020B0604020202020204" pitchFamily="34" charset="0"/>
              <a:buChar char="•"/>
            </a:pPr>
            <a:r>
              <a:rPr lang="en-US" sz="2400" cap="small" dirty="0"/>
              <a:t>Have an “Open” Standard. Well… </a:t>
            </a:r>
            <a:r>
              <a:rPr lang="en-US" sz="2400" cap="small" dirty="0" err="1"/>
              <a:t>kinda</a:t>
            </a:r>
            <a:r>
              <a:rPr lang="en-US" sz="2400" cap="small" dirty="0"/>
              <a:t>.</a:t>
            </a:r>
          </a:p>
          <a:p>
            <a:pPr marL="742950" lvl="1" indent="-285750">
              <a:buFont typeface="Arial" panose="020B0604020202020204" pitchFamily="34" charset="0"/>
              <a:buChar char="•"/>
            </a:pPr>
            <a:r>
              <a:rPr lang="en-US" sz="2400" cap="small" dirty="0"/>
              <a:t>Management is simple, but mostly CLI for now</a:t>
            </a:r>
          </a:p>
          <a:p>
            <a:pPr marL="742950" lvl="1" indent="-285750">
              <a:buFont typeface="Arial" panose="020B0604020202020204" pitchFamily="34" charset="0"/>
              <a:buChar char="•"/>
            </a:pPr>
            <a:r>
              <a:rPr lang="en-US" sz="2400" cap="small" dirty="0"/>
              <a:t>Have a massive </a:t>
            </a:r>
            <a:r>
              <a:rPr lang="en-US" sz="2400" cap="small" dirty="0" err="1"/>
              <a:t>EcoSystem</a:t>
            </a:r>
            <a:r>
              <a:rPr lang="en-US" sz="2400" cap="small" dirty="0"/>
              <a:t> – like really, really big.</a:t>
            </a:r>
          </a:p>
        </p:txBody>
      </p:sp>
      <p:sp>
        <p:nvSpPr>
          <p:cNvPr id="4" name="Footer Placeholder 3"/>
          <p:cNvSpPr>
            <a:spLocks noGrp="1"/>
          </p:cNvSpPr>
          <p:nvPr>
            <p:ph type="ftr" sz="quarter" idx="11"/>
          </p:nvPr>
        </p:nvSpPr>
        <p:spPr>
          <a:xfrm>
            <a:off x="2257425" y="6492875"/>
            <a:ext cx="7543800" cy="365125"/>
          </a:xfrm>
        </p:spPr>
        <p:txBody>
          <a:bodyPr/>
          <a:lstStyle/>
          <a:p>
            <a:r>
              <a:rPr lang="en-US" dirty="0">
                <a:solidFill>
                  <a:schemeClr val="bg2">
                    <a:lumMod val="75000"/>
                  </a:schemeClr>
                </a:solidFill>
              </a:rPr>
              <a:t>3/2016 </a:t>
            </a:r>
            <a:r>
              <a:rPr lang="en-US" dirty="0" err="1">
                <a:solidFill>
                  <a:schemeClr val="bg2">
                    <a:lumMod val="75000"/>
                  </a:schemeClr>
                </a:solidFill>
              </a:rPr>
              <a:t>XenAppBlog</a:t>
            </a:r>
            <a:r>
              <a:rPr lang="en-US" dirty="0">
                <a:solidFill>
                  <a:schemeClr val="bg2">
                    <a:lumMod val="75000"/>
                  </a:schemeClr>
                </a:solidFill>
              </a:rPr>
              <a:t> Virtual Expo</a:t>
            </a:r>
          </a:p>
        </p:txBody>
      </p:sp>
    </p:spTree>
    <p:extLst>
      <p:ext uri="{BB962C8B-B14F-4D97-AF65-F5344CB8AC3E}">
        <p14:creationId xmlns:p14="http://schemas.microsoft.com/office/powerpoint/2010/main" val="82489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fade">
                                      <p:cBhvr>
                                        <p:cTn id="52" dur="500"/>
                                        <p:tgtEl>
                                          <p:spTgt spid="3">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893" y="269821"/>
            <a:ext cx="5334001" cy="663315"/>
          </a:xfrm>
        </p:spPr>
        <p:txBody>
          <a:bodyPr/>
          <a:lstStyle/>
          <a:p>
            <a:r>
              <a:rPr lang="en-US" b="1" cap="small" dirty="0">
                <a:latin typeface="+mn-lt"/>
              </a:rPr>
              <a:t>What is </a:t>
            </a:r>
            <a:r>
              <a:rPr lang="en-US" b="1" cap="small" dirty="0" err="1">
                <a:latin typeface="+mn-lt"/>
              </a:rPr>
              <a:t>docker</a:t>
            </a:r>
            <a:r>
              <a:rPr lang="en-US" b="1" cap="small" dirty="0">
                <a:latin typeface="+mn-lt"/>
              </a:rPr>
              <a:t>?</a:t>
            </a:r>
          </a:p>
        </p:txBody>
      </p:sp>
      <p:sp>
        <p:nvSpPr>
          <p:cNvPr id="4" name="Text Placeholder 3"/>
          <p:cNvSpPr>
            <a:spLocks noGrp="1"/>
          </p:cNvSpPr>
          <p:nvPr>
            <p:ph type="body" sz="half" idx="2"/>
          </p:nvPr>
        </p:nvSpPr>
        <p:spPr>
          <a:xfrm>
            <a:off x="586775" y="1398972"/>
            <a:ext cx="6293710" cy="1828800"/>
          </a:xfrm>
        </p:spPr>
        <p:txBody>
          <a:bodyPr>
            <a:noAutofit/>
          </a:bodyPr>
          <a:lstStyle/>
          <a:p>
            <a:r>
              <a:rPr lang="en-US" sz="2800" cap="small" dirty="0"/>
              <a:t>Docker is an open platform container technology. It is a management, </a:t>
            </a:r>
            <a:r>
              <a:rPr lang="en-US" sz="2800" cap="small" dirty="0" err="1"/>
              <a:t>api</a:t>
            </a:r>
            <a:r>
              <a:rPr lang="en-US" sz="2800" cap="small" dirty="0"/>
              <a:t>, host, and packaging platform for containers.</a:t>
            </a:r>
          </a:p>
          <a:p>
            <a:endParaRPr lang="en-US" sz="2800" cap="small"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6903183" y="1087027"/>
            <a:ext cx="5047216" cy="3510429"/>
          </a:xfrm>
          <a:prstGeom prst="rect">
            <a:avLst/>
          </a:prstGeom>
          <a:ln>
            <a:noFill/>
          </a:ln>
          <a:effectLst>
            <a:softEdge rad="112500"/>
          </a:effectLst>
        </p:spPr>
      </p:pic>
      <p:sp>
        <p:nvSpPr>
          <p:cNvPr id="7" name="Text Placeholder 3"/>
          <p:cNvSpPr txBox="1">
            <a:spLocks/>
          </p:cNvSpPr>
          <p:nvPr/>
        </p:nvSpPr>
        <p:spPr>
          <a:xfrm>
            <a:off x="598124" y="2455480"/>
            <a:ext cx="6293710" cy="1828800"/>
          </a:xfrm>
          <a:prstGeom prst="rect">
            <a:avLst/>
          </a:prstGeom>
        </p:spPr>
        <p:txBody>
          <a:bodyPr vert="horz" lIns="91440" tIns="45720" rIns="91440" bIns="45720" rtlCol="0" anchor="ctr">
            <a:noAutofit/>
          </a:bodyPr>
          <a:lstStyle>
            <a:lvl1pPr marL="0" indent="0" algn="l" defTabSz="457200" rtl="0" eaLnBrk="1" latinLnBrk="0" hangingPunct="1">
              <a:spcBef>
                <a:spcPct val="20000"/>
              </a:spcBef>
              <a:spcAft>
                <a:spcPts val="600"/>
              </a:spcAft>
              <a:buClr>
                <a:schemeClr val="accent1"/>
              </a:buClr>
              <a:buSzPct val="100000"/>
              <a:buFont typeface="Arial"/>
              <a:buNone/>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l" defTabSz="457200" rtl="0" eaLnBrk="1" latinLnBrk="0" hangingPunct="1">
              <a:spcBef>
                <a:spcPct val="20000"/>
              </a:spcBef>
              <a:spcAft>
                <a:spcPts val="600"/>
              </a:spcAft>
              <a:buClr>
                <a:schemeClr val="accent1"/>
              </a:buClr>
              <a:buSzPct val="100000"/>
              <a:buFont typeface="Arial"/>
              <a:buNone/>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l" defTabSz="457200" rtl="0" eaLnBrk="1" latinLnBrk="0" hangingPunct="1">
              <a:spcBef>
                <a:spcPct val="20000"/>
              </a:spcBef>
              <a:spcAft>
                <a:spcPts val="600"/>
              </a:spcAft>
              <a:buClr>
                <a:schemeClr val="accent1"/>
              </a:buClr>
              <a:buSzPct val="100000"/>
              <a:buFont typeface="Arial"/>
              <a:buNone/>
              <a:defRPr sz="1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l" defTabSz="457200" rtl="0" eaLnBrk="1" latinLnBrk="0" hangingPunct="1">
              <a:spcBef>
                <a:spcPct val="20000"/>
              </a:spcBef>
              <a:spcAft>
                <a:spcPts val="600"/>
              </a:spcAft>
              <a:buClr>
                <a:schemeClr val="accent1"/>
              </a:buClr>
              <a:buSzPct val="100000"/>
              <a:buFont typeface="Arial"/>
              <a:buNone/>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l" defTabSz="457200" rtl="0" eaLnBrk="1" latinLnBrk="0" hangingPunct="1">
              <a:spcBef>
                <a:spcPct val="20000"/>
              </a:spcBef>
              <a:spcAft>
                <a:spcPts val="600"/>
              </a:spcAft>
              <a:buClr>
                <a:schemeClr val="accent1"/>
              </a:buClr>
              <a:buSzPct val="100000"/>
              <a:buFont typeface="Arial"/>
              <a:buNone/>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l" defTabSz="457200" rtl="0" eaLnBrk="1" latinLnBrk="0" hangingPunct="1">
              <a:spcBef>
                <a:spcPct val="20000"/>
              </a:spcBef>
              <a:spcAft>
                <a:spcPts val="600"/>
              </a:spcAft>
              <a:buClr>
                <a:schemeClr val="accent1"/>
              </a:buClr>
              <a:buSzPct val="100000"/>
              <a:buFont typeface="Arial"/>
              <a:buNone/>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l" defTabSz="457200" rtl="0" eaLnBrk="1" latinLnBrk="0" hangingPunct="1">
              <a:spcBef>
                <a:spcPct val="20000"/>
              </a:spcBef>
              <a:spcAft>
                <a:spcPts val="600"/>
              </a:spcAft>
              <a:buClr>
                <a:schemeClr val="accent1"/>
              </a:buClr>
              <a:buSzPct val="100000"/>
              <a:buFont typeface="Arial"/>
              <a:buNone/>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l" defTabSz="457200" rtl="0" eaLnBrk="1" latinLnBrk="0" hangingPunct="1">
              <a:spcBef>
                <a:spcPct val="20000"/>
              </a:spcBef>
              <a:spcAft>
                <a:spcPts val="600"/>
              </a:spcAft>
              <a:buClr>
                <a:schemeClr val="accent1"/>
              </a:buClr>
              <a:buSzPct val="100000"/>
              <a:buFont typeface="Arial"/>
              <a:buNone/>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l" defTabSz="457200" rtl="0" eaLnBrk="1" latinLnBrk="0" hangingPunct="1">
              <a:spcBef>
                <a:spcPct val="20000"/>
              </a:spcBef>
              <a:spcAft>
                <a:spcPts val="600"/>
              </a:spcAft>
              <a:buClr>
                <a:schemeClr val="accent1"/>
              </a:buClr>
              <a:buSzPct val="100000"/>
              <a:buFont typeface="Arial"/>
              <a:buNone/>
              <a:defRPr sz="9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sz="2800" dirty="0">
                <a:effectLst>
                  <a:glow rad="38100">
                    <a:schemeClr val="bg1">
                      <a:lumMod val="50000"/>
                      <a:lumOff val="50000"/>
                      <a:alpha val="20000"/>
                    </a:schemeClr>
                  </a:glow>
                </a:effectLst>
              </a:rPr>
              <a:t>Docker has a huge ecosystem of applications &amp; services that allow for growth, scale, resiliency, and redundancy.</a:t>
            </a:r>
          </a:p>
        </p:txBody>
      </p:sp>
      <p:sp>
        <p:nvSpPr>
          <p:cNvPr id="3" name="TextBox 2"/>
          <p:cNvSpPr txBox="1"/>
          <p:nvPr/>
        </p:nvSpPr>
        <p:spPr>
          <a:xfrm>
            <a:off x="586775" y="4597456"/>
            <a:ext cx="4789196" cy="400110"/>
          </a:xfrm>
          <a:prstGeom prst="rect">
            <a:avLst/>
          </a:prstGeom>
          <a:noFill/>
        </p:spPr>
        <p:txBody>
          <a:bodyPr wrap="none" rtlCol="0">
            <a:spAutoFit/>
          </a:bodyPr>
          <a:lstStyle/>
          <a:p>
            <a:r>
              <a:rPr lang="en-US" sz="2000" dirty="0"/>
              <a:t>NOT THE ONLY GAME IN TOWN ANYMORE…</a:t>
            </a:r>
          </a:p>
        </p:txBody>
      </p:sp>
      <p:sp>
        <p:nvSpPr>
          <p:cNvPr id="5" name="Footer Placeholder 4"/>
          <p:cNvSpPr>
            <a:spLocks noGrp="1"/>
          </p:cNvSpPr>
          <p:nvPr>
            <p:ph type="ftr" sz="quarter" idx="11"/>
          </p:nvPr>
        </p:nvSpPr>
        <p:spPr/>
        <p:txBody>
          <a:bodyPr/>
          <a:lstStyle/>
          <a:p>
            <a:r>
              <a:rPr lang="en-US">
                <a:solidFill>
                  <a:schemeClr val="bg2">
                    <a:lumMod val="75000"/>
                  </a:schemeClr>
                </a:solidFill>
              </a:rPr>
              <a:t>3/2016 XenAppBlog Virtual Expo</a:t>
            </a:r>
            <a:endParaRPr lang="en-US" dirty="0">
              <a:solidFill>
                <a:schemeClr val="bg2">
                  <a:lumMod val="75000"/>
                </a:scheme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6285" y="4997566"/>
            <a:ext cx="1824515" cy="405448"/>
          </a:xfrm>
          <a:prstGeom prst="rect">
            <a:avLst/>
          </a:prstGeom>
        </p:spPr>
      </p:pic>
      <p:sp>
        <p:nvSpPr>
          <p:cNvPr id="9" name="TextBox 8"/>
          <p:cNvSpPr txBox="1"/>
          <p:nvPr/>
        </p:nvSpPr>
        <p:spPr>
          <a:xfrm>
            <a:off x="2981373" y="5041002"/>
            <a:ext cx="2671180" cy="400110"/>
          </a:xfrm>
          <a:prstGeom prst="rect">
            <a:avLst/>
          </a:prstGeom>
          <a:noFill/>
        </p:spPr>
        <p:txBody>
          <a:bodyPr wrap="none" rtlCol="0">
            <a:spAutoFit/>
          </a:bodyPr>
          <a:lstStyle/>
          <a:p>
            <a:r>
              <a:rPr lang="en-US" sz="2000" dirty="0">
                <a:latin typeface="Microsoft JhengHei UI" panose="020B0604030504040204" pitchFamily="34" charset="-120"/>
                <a:ea typeface="Microsoft JhengHei UI" panose="020B0604030504040204" pitchFamily="34" charset="-120"/>
              </a:rPr>
              <a:t>Windows Containers</a:t>
            </a:r>
          </a:p>
        </p:txBody>
      </p:sp>
    </p:spTree>
    <p:extLst>
      <p:ext uri="{BB962C8B-B14F-4D97-AF65-F5344CB8AC3E}">
        <p14:creationId xmlns:p14="http://schemas.microsoft.com/office/powerpoint/2010/main" val="2219200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9005" y="252549"/>
            <a:ext cx="4238661" cy="584775"/>
          </a:xfrm>
          <a:prstGeom prst="rect">
            <a:avLst/>
          </a:prstGeom>
          <a:noFill/>
        </p:spPr>
        <p:txBody>
          <a:bodyPr wrap="none" rtlCol="0">
            <a:spAutoFit/>
          </a:bodyPr>
          <a:lstStyle/>
          <a:p>
            <a:r>
              <a:rPr lang="en-US" sz="3200" cap="small" dirty="0"/>
              <a:t>Hypervisor Architectures</a:t>
            </a:r>
          </a:p>
        </p:txBody>
      </p:sp>
      <p:graphicFrame>
        <p:nvGraphicFramePr>
          <p:cNvPr id="3" name="Diagram 2"/>
          <p:cNvGraphicFramePr/>
          <p:nvPr>
            <p:extLst/>
          </p:nvPr>
        </p:nvGraphicFramePr>
        <p:xfrm>
          <a:off x="420914" y="1027612"/>
          <a:ext cx="4743269" cy="38741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extLst/>
          </p:nvPr>
        </p:nvGraphicFramePr>
        <p:xfrm>
          <a:off x="6303555" y="1027612"/>
          <a:ext cx="4743269" cy="387410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TextBox 4"/>
          <p:cNvSpPr txBox="1"/>
          <p:nvPr/>
        </p:nvSpPr>
        <p:spPr>
          <a:xfrm>
            <a:off x="1737611" y="5477690"/>
            <a:ext cx="1672253" cy="830997"/>
          </a:xfrm>
          <a:prstGeom prst="rect">
            <a:avLst/>
          </a:prstGeom>
          <a:noFill/>
        </p:spPr>
        <p:txBody>
          <a:bodyPr wrap="none" rtlCol="0">
            <a:spAutoFit/>
          </a:bodyPr>
          <a:lstStyle/>
          <a:p>
            <a:r>
              <a:rPr lang="en-US" sz="4800" cap="small" dirty="0"/>
              <a:t>Type 1</a:t>
            </a:r>
          </a:p>
        </p:txBody>
      </p:sp>
      <p:sp>
        <p:nvSpPr>
          <p:cNvPr id="6" name="TextBox 5"/>
          <p:cNvSpPr txBox="1"/>
          <p:nvPr/>
        </p:nvSpPr>
        <p:spPr>
          <a:xfrm>
            <a:off x="7620252" y="5477691"/>
            <a:ext cx="1672253" cy="830997"/>
          </a:xfrm>
          <a:prstGeom prst="rect">
            <a:avLst/>
          </a:prstGeom>
          <a:noFill/>
        </p:spPr>
        <p:txBody>
          <a:bodyPr wrap="none" rtlCol="0">
            <a:spAutoFit/>
          </a:bodyPr>
          <a:lstStyle/>
          <a:p>
            <a:r>
              <a:rPr lang="en-US" sz="4800" cap="small" dirty="0"/>
              <a:t>Type 2</a:t>
            </a:r>
          </a:p>
        </p:txBody>
      </p:sp>
      <p:sp>
        <p:nvSpPr>
          <p:cNvPr id="7" name="Footer Placeholder 6"/>
          <p:cNvSpPr>
            <a:spLocks noGrp="1"/>
          </p:cNvSpPr>
          <p:nvPr>
            <p:ph type="ftr" sz="quarter" idx="11"/>
          </p:nvPr>
        </p:nvSpPr>
        <p:spPr/>
        <p:txBody>
          <a:bodyPr/>
          <a:lstStyle/>
          <a:p>
            <a:r>
              <a:rPr lang="en-US"/>
              <a:t>3/2016 XenAppBlog Virtual Expo</a:t>
            </a:r>
            <a:endParaRPr lang="en-US" dirty="0"/>
          </a:p>
        </p:txBody>
      </p:sp>
    </p:spTree>
    <p:extLst>
      <p:ext uri="{BB962C8B-B14F-4D97-AF65-F5344CB8AC3E}">
        <p14:creationId xmlns:p14="http://schemas.microsoft.com/office/powerpoint/2010/main" val="3756956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Graphic spid="4" grpId="0">
        <p:bldAsOne/>
      </p:bldGraphic>
      <p:bldP spid="5" grpId="0"/>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507</TotalTime>
  <Words>896</Words>
  <Application>Microsoft Office PowerPoint</Application>
  <PresentationFormat>Widescreen</PresentationFormat>
  <Paragraphs>190</Paragraphs>
  <Slides>25</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25</vt:i4>
      </vt:variant>
    </vt:vector>
  </HeadingPairs>
  <TitlesOfParts>
    <vt:vector size="34" baseType="lpstr">
      <vt:lpstr>Microsoft JhengHei UI</vt:lpstr>
      <vt:lpstr>Arial</vt:lpstr>
      <vt:lpstr>Calibri</vt:lpstr>
      <vt:lpstr>Calibri Light</vt:lpstr>
      <vt:lpstr>Segoe UI</vt:lpstr>
      <vt:lpstr>Segoe UI Light</vt:lpstr>
      <vt:lpstr>Wingdings</vt:lpstr>
      <vt:lpstr>Office Theme</vt:lpstr>
      <vt:lpstr>1_Office Theme</vt:lpstr>
      <vt:lpstr>Microsoft Application Containers For Geeks</vt:lpstr>
      <vt:lpstr>Mike Nelson MVP, CTP, vExpert, MAA @nelmedia  Family, beer, technology, &amp; food</vt:lpstr>
      <vt:lpstr>Discussion</vt:lpstr>
      <vt:lpstr>PowerPoint Presentation</vt:lpstr>
      <vt:lpstr>What are containers?</vt:lpstr>
      <vt:lpstr>PowerPoint Presentation</vt:lpstr>
      <vt:lpstr>“It is all about the applications.”</vt:lpstr>
      <vt:lpstr>What is docker?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 Management in the Enterprise</vt:lpstr>
      <vt:lpstr>PowerPoint Presentation</vt:lpstr>
      <vt:lpstr>DEMO TIME! Azure containers Windows containers Hyper-V containers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Trond Eirik Håvarstein</dc:creator>
  <cp:lastModifiedBy>Mike Nelson</cp:lastModifiedBy>
  <cp:revision>55</cp:revision>
  <dcterms:created xsi:type="dcterms:W3CDTF">2016-02-29T09:19:37Z</dcterms:created>
  <dcterms:modified xsi:type="dcterms:W3CDTF">2016-03-31T12:50:32Z</dcterms:modified>
</cp:coreProperties>
</file>